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  <p:sldMasterId id="2147483664" r:id="rId6"/>
    <p:sldMasterId id="2147483677" r:id="rId7"/>
    <p:sldMasterId id="2147483729" r:id="rId8"/>
    <p:sldMasterId id="2147483743" r:id="rId9"/>
    <p:sldMasterId id="2147483758" r:id="rId10"/>
    <p:sldMasterId id="2147483773" r:id="rId11"/>
  </p:sldMasterIdLst>
  <p:notesMasterIdLst>
    <p:notesMasterId r:id="rId31"/>
  </p:notesMasterIdLst>
  <p:handoutMasterIdLst>
    <p:handoutMasterId r:id="rId32"/>
  </p:handoutMasterIdLst>
  <p:sldIdLst>
    <p:sldId id="274" r:id="rId12"/>
    <p:sldId id="680" r:id="rId13"/>
    <p:sldId id="311" r:id="rId14"/>
    <p:sldId id="678" r:id="rId15"/>
    <p:sldId id="675" r:id="rId16"/>
    <p:sldId id="286" r:id="rId17"/>
    <p:sldId id="298" r:id="rId18"/>
    <p:sldId id="301" r:id="rId19"/>
    <p:sldId id="289" r:id="rId20"/>
    <p:sldId id="677" r:id="rId21"/>
    <p:sldId id="670" r:id="rId22"/>
    <p:sldId id="681" r:id="rId23"/>
    <p:sldId id="314" r:id="rId24"/>
    <p:sldId id="315" r:id="rId25"/>
    <p:sldId id="313" r:id="rId26"/>
    <p:sldId id="672" r:id="rId27"/>
    <p:sldId id="674" r:id="rId28"/>
    <p:sldId id="308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5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97;saLand&#233;nEricsson\Box\CAG%20Ekonomi\Rapporter\2022\Q1\Diagram_utdeln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97;saLand&#233;nEricsson\Box\CAG%20Ekonomi\Rapporter\2022\Q1\Diagram_utdeln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500" b="0" dirty="0" err="1"/>
              <a:t>Rörelseintäkter</a:t>
            </a:r>
            <a:r>
              <a:rPr lang="en-US" sz="1500" b="0" dirty="0"/>
              <a:t>, MSEK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7C-4429-89D9-13DE661E3AC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7C-4429-89D9-13DE661E3A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7C-4429-89D9-13DE661E3A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B7C-4429-89D9-13DE661E3AC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B7C-4429-89D9-13DE661E3ACF}"/>
              </c:ext>
            </c:extLst>
          </c:dPt>
          <c:dLbls>
            <c:dLbl>
              <c:idx val="3"/>
              <c:layout>
                <c:manualLayout>
                  <c:x val="0"/>
                  <c:y val="8.8839518056107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7C-4429-89D9-13DE661E3ACF}"/>
                </c:ext>
              </c:extLst>
            </c:dLbl>
            <c:dLbl>
              <c:idx val="4"/>
              <c:layout>
                <c:manualLayout>
                  <c:x val="0"/>
                  <c:y val="-2.22098795140268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7C-4429-89D9-13DE661E3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395</c:v>
                </c:pt>
                <c:pt idx="1">
                  <c:v>489</c:v>
                </c:pt>
                <c:pt idx="2">
                  <c:v>488</c:v>
                </c:pt>
                <c:pt idx="3">
                  <c:v>533</c:v>
                </c:pt>
                <c:pt idx="4">
                  <c:v>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7C-4429-89D9-13DE661E3AC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25"/>
        <c:axId val="1804853056"/>
        <c:axId val="1740070176"/>
      </c:barChart>
      <c:catAx>
        <c:axId val="180485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40070176"/>
        <c:crosses val="autoZero"/>
        <c:auto val="1"/>
        <c:lblAlgn val="ctr"/>
        <c:lblOffset val="100"/>
        <c:noMultiLvlLbl val="0"/>
      </c:catAx>
      <c:valAx>
        <c:axId val="1740070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048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500" spc="50" baseline="0" dirty="0"/>
              <a:t>Justerad EBITA, % och MSEK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5F-47BE-B518-2ADBD8EB3B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5F-47BE-B518-2ADBD8EB3B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85F-47BE-B518-2ADBD8EB3B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85F-47BE-B518-2ADBD8EB3B0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85F-47BE-B518-2ADBD8EB3B0C}"/>
              </c:ext>
            </c:extLst>
          </c:dPt>
          <c:dLbls>
            <c:dLbl>
              <c:idx val="3"/>
              <c:layout>
                <c:manualLayout>
                  <c:x val="0"/>
                  <c:y val="1.332592770841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5F-47BE-B518-2ADBD8EB3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33</c:v>
                </c:pt>
                <c:pt idx="1">
                  <c:v>39.799999999999997</c:v>
                </c:pt>
                <c:pt idx="2">
                  <c:v>39.700000000000003</c:v>
                </c:pt>
                <c:pt idx="3">
                  <c:v>44.7</c:v>
                </c:pt>
                <c:pt idx="4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5F-47BE-B518-2ADBD8EB3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8850863"/>
        <c:axId val="848966975"/>
      </c:barChart>
      <c:lineChart>
        <c:grouping val="standard"/>
        <c:varyColors val="0"/>
        <c:ser>
          <c:idx val="2"/>
          <c:order val="1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ln w="476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76AE96E-3CF6-0640-ADCD-0341D0E94DBB}" type="VALUE">
                      <a:rPr lang="en-US" smtClean="0"/>
                      <a:pPr/>
                      <a:t>[VÄRDE]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85F-47BE-B518-2ADBD8EB3B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E770FA1-A96F-E74F-A658-08ED5FD6F728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85F-47BE-B518-2ADBD8EB3B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F2F3FC8-A65D-154C-92C3-CB2F9F150934}" type="VALUE">
                      <a:rPr lang="en-US" smtClean="0"/>
                      <a:pPr/>
                      <a:t>[VÄRDE]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85F-47BE-B518-2ADBD8EB3B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48FEC49-91D1-4A4B-B28F-592D892D0229}" type="VALUE">
                      <a:rPr lang="en-US" b="0" smtClean="0">
                        <a:solidFill>
                          <a:schemeClr val="tx1"/>
                        </a:solidFill>
                      </a:rPr>
                      <a:pPr/>
                      <a:t>[VÄRDE]</a:t>
                    </a:fld>
                    <a:r>
                      <a:rPr lang="en-US" b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85F-47BE-B518-2ADBD8EB3B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3639EC0-85C4-4E93-A979-B41BC8458860}" type="VALUE">
                      <a:rPr lang="en-US" smtClean="0"/>
                      <a:pPr/>
                      <a:t>[VÄRDE]</a:t>
                    </a:fld>
                    <a:r>
                      <a:rPr lang="en-US"/>
                      <a:t>%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85F-47BE-B518-2ADBD8EB3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Blad1!$D$2:$D$6</c:f>
              <c:numCache>
                <c:formatCode>0.0</c:formatCode>
                <c:ptCount val="5"/>
                <c:pt idx="0">
                  <c:v>8</c:v>
                </c:pt>
                <c:pt idx="1">
                  <c:v>8.1</c:v>
                </c:pt>
                <c:pt idx="2">
                  <c:v>8.1</c:v>
                </c:pt>
                <c:pt idx="3">
                  <c:v>8.4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85F-47BE-B518-2ADBD8EB3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394047"/>
        <c:axId val="821251439"/>
      </c:lineChart>
      <c:catAx>
        <c:axId val="84885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8966975"/>
        <c:crosses val="autoZero"/>
        <c:auto val="1"/>
        <c:lblAlgn val="ctr"/>
        <c:lblOffset val="100"/>
        <c:noMultiLvlLbl val="0"/>
      </c:catAx>
      <c:valAx>
        <c:axId val="84896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sv-SE"/>
          </a:p>
        </c:txPr>
        <c:crossAx val="848850863"/>
        <c:crosses val="autoZero"/>
        <c:crossBetween val="between"/>
      </c:valAx>
      <c:valAx>
        <c:axId val="821251439"/>
        <c:scaling>
          <c:orientation val="minMax"/>
          <c:max val="12"/>
          <c:min val="4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1394047"/>
        <c:crosses val="max"/>
        <c:crossBetween val="between"/>
      </c:valAx>
      <c:catAx>
        <c:axId val="8213940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1251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85-49F2-912D-FFEA527A6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85-49F2-912D-FFEA527A6E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5-49F2-912D-FFEA527A6E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85-49F2-912D-FFEA527A6E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85-49F2-912D-FFEA527A6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85-49F2-912D-FFEA527A6ECF}"/>
              </c:ext>
            </c:extLst>
          </c:dPt>
          <c:dPt>
            <c:idx val="6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85-49F2-912D-FFEA527A6E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785-49F2-912D-FFEA527A6E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785-49F2-912D-FFEA527A6E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1785-49F2-912D-FFEA527A6EC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1785-49F2-912D-FFEA527A6EC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1785-49F2-912D-FFEA527A6EC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1785-49F2-912D-FFEA527A6EC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1785-49F2-912D-FFEA527A6ECF}"/>
                </c:ext>
              </c:extLst>
            </c:dLbl>
            <c:spPr>
              <a:noFill/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Blad1!$A$2:$A$8</c:f>
              <c:numCache>
                <c:formatCode>General</c:formatCode>
                <c:ptCount val="7"/>
              </c:numCache>
            </c:numRef>
          </c:cat>
          <c:val>
            <c:numRef>
              <c:f>Blad1!$B$2:$B$8</c:f>
              <c:numCache>
                <c:formatCode>General</c:formatCode>
                <c:ptCount val="7"/>
                <c:pt idx="0">
                  <c:v>7</c:v>
                </c:pt>
                <c:pt idx="1">
                  <c:v>20</c:v>
                </c:pt>
                <c:pt idx="2">
                  <c:v>20</c:v>
                </c:pt>
                <c:pt idx="3">
                  <c:v>22</c:v>
                </c:pt>
                <c:pt idx="4">
                  <c:v>18</c:v>
                </c:pt>
                <c:pt idx="5">
                  <c:v>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785-49F2-912D-FFEA527A6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Utdelning per aktie, SEK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A4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Diagram!$B$4:$B$7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Diagram!$C$4:$C$7</c:f>
              <c:numCache>
                <c:formatCode>#,##0.00</c:formatCode>
                <c:ptCount val="4"/>
                <c:pt idx="0">
                  <c:v>2.6</c:v>
                </c:pt>
                <c:pt idx="1">
                  <c:v>2.9</c:v>
                </c:pt>
                <c:pt idx="2">
                  <c:v>3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D-4148-A6D0-4A18B1C45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6074272"/>
        <c:axId val="316069696"/>
      </c:barChart>
      <c:catAx>
        <c:axId val="31607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6069696"/>
        <c:crosses val="autoZero"/>
        <c:auto val="1"/>
        <c:lblAlgn val="ctr"/>
        <c:lblOffset val="100"/>
        <c:noMultiLvlLbl val="0"/>
      </c:catAx>
      <c:valAx>
        <c:axId val="31606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160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Total</a:t>
            </a:r>
            <a:r>
              <a:rPr lang="sv-SE" baseline="0"/>
              <a:t> utbetald utdelning, MSEK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A4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Diagram!$B$19:$B$22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Diagram!$C$19:$C$22</c:f>
              <c:numCache>
                <c:formatCode>General</c:formatCode>
                <c:ptCount val="4"/>
                <c:pt idx="0">
                  <c:v>16.899999999999999</c:v>
                </c:pt>
                <c:pt idx="1">
                  <c:v>19.3</c:v>
                </c:pt>
                <c:pt idx="2">
                  <c:v>20.9</c:v>
                </c:pt>
                <c:pt idx="3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1-4186-BCCD-973D8A525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278784"/>
        <c:axId val="2105277952"/>
      </c:barChart>
      <c:catAx>
        <c:axId val="21052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05277952"/>
        <c:crosses val="autoZero"/>
        <c:auto val="1"/>
        <c:lblAlgn val="ctr"/>
        <c:lblOffset val="100"/>
        <c:noMultiLvlLbl val="0"/>
      </c:catAx>
      <c:valAx>
        <c:axId val="21052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0527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660A5-9381-4646-8743-5FDBDDB9F8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326831-CBD2-42AF-99B4-90FF769B0F33}">
      <dgm:prSet custT="1"/>
      <dgm:spPr/>
      <dgm:t>
        <a:bodyPr/>
        <a:lstStyle/>
        <a:p>
          <a:r>
            <a:rPr lang="en-US" sz="2400" dirty="0">
              <a:solidFill>
                <a:schemeClr val="bg2"/>
              </a:solidFill>
            </a:rPr>
            <a:t>CAG Group’s ambition is to grow under stable profitability by combining organic growth and acquisitions and to reach </a:t>
          </a:r>
          <a:br>
            <a:rPr lang="en-US" sz="2400" dirty="0">
              <a:solidFill>
                <a:schemeClr val="bg2"/>
              </a:solidFill>
            </a:rPr>
          </a:br>
          <a:r>
            <a:rPr lang="en-US" sz="2400" dirty="0">
              <a:solidFill>
                <a:schemeClr val="bg2"/>
              </a:solidFill>
            </a:rPr>
            <a:t>SEK 1 billion in turnover by the end of FY 2025 </a:t>
          </a:r>
          <a:br>
            <a:rPr lang="en-US" sz="1600" dirty="0">
              <a:solidFill>
                <a:schemeClr val="bg2"/>
              </a:solidFill>
            </a:rPr>
          </a:br>
          <a:endParaRPr lang="en-US" sz="1600" dirty="0">
            <a:solidFill>
              <a:schemeClr val="bg2"/>
            </a:solidFill>
          </a:endParaRPr>
        </a:p>
      </dgm:t>
    </dgm:pt>
    <dgm:pt modelId="{6C0036E7-96F6-47BF-964D-B8B3A1C2937F}" type="parTrans" cxnId="{74C79AC6-B3BA-4E91-B8CB-1813EB93376E}">
      <dgm:prSet/>
      <dgm:spPr/>
      <dgm:t>
        <a:bodyPr/>
        <a:lstStyle/>
        <a:p>
          <a:endParaRPr lang="en-US"/>
        </a:p>
      </dgm:t>
    </dgm:pt>
    <dgm:pt modelId="{C8F36542-3AC8-47E2-A5CC-A246FB0A86A5}" type="sibTrans" cxnId="{74C79AC6-B3BA-4E91-B8CB-1813EB93376E}">
      <dgm:prSet/>
      <dgm:spPr/>
      <dgm:t>
        <a:bodyPr/>
        <a:lstStyle/>
        <a:p>
          <a:endParaRPr lang="en-US"/>
        </a:p>
      </dgm:t>
    </dgm:pt>
    <dgm:pt modelId="{23DBF2D3-8E44-4DCA-A8F9-01B8EEE3FA2A}">
      <dgm:prSet custT="1"/>
      <dgm:spPr/>
      <dgm:t>
        <a:bodyPr/>
        <a:lstStyle/>
        <a:p>
          <a:r>
            <a:rPr lang="en-US" sz="2400" dirty="0">
              <a:solidFill>
                <a:schemeClr val="bg2"/>
              </a:solidFill>
            </a:rPr>
            <a:t>Over the period, CAGs adjusted EBITA margin shall increase to 10 percent of revenue </a:t>
          </a:r>
        </a:p>
      </dgm:t>
    </dgm:pt>
    <dgm:pt modelId="{98A915FB-24CF-4331-87FC-7D2E90199BCF}" type="parTrans" cxnId="{7D5CB113-A7F1-4BE1-87A6-7FDA24147A3D}">
      <dgm:prSet/>
      <dgm:spPr/>
      <dgm:t>
        <a:bodyPr/>
        <a:lstStyle/>
        <a:p>
          <a:endParaRPr lang="en-US"/>
        </a:p>
      </dgm:t>
    </dgm:pt>
    <dgm:pt modelId="{54D72AC5-402A-48BC-862A-3A075226D4D1}" type="sibTrans" cxnId="{7D5CB113-A7F1-4BE1-87A6-7FDA24147A3D}">
      <dgm:prSet/>
      <dgm:spPr/>
      <dgm:t>
        <a:bodyPr/>
        <a:lstStyle/>
        <a:p>
          <a:endParaRPr lang="en-US"/>
        </a:p>
      </dgm:t>
    </dgm:pt>
    <dgm:pt modelId="{88634DB8-8C14-4315-A879-413D38FC6050}" type="pres">
      <dgm:prSet presAssocID="{9F8660A5-9381-4646-8743-5FDBDDB9F8E6}" presName="root" presStyleCnt="0">
        <dgm:presLayoutVars>
          <dgm:dir/>
          <dgm:resizeHandles val="exact"/>
        </dgm:presLayoutVars>
      </dgm:prSet>
      <dgm:spPr/>
    </dgm:pt>
    <dgm:pt modelId="{5B1D0A2A-7050-4ED6-A771-C3A7A39409F1}" type="pres">
      <dgm:prSet presAssocID="{06326831-CBD2-42AF-99B4-90FF769B0F33}" presName="compNode" presStyleCnt="0"/>
      <dgm:spPr/>
    </dgm:pt>
    <dgm:pt modelId="{480E0A85-7751-405F-A7F0-2AF050B06C84}" type="pres">
      <dgm:prSet presAssocID="{06326831-CBD2-42AF-99B4-90FF769B0F33}" presName="bgRect" presStyleLbl="bgShp" presStyleIdx="0" presStyleCnt="2"/>
      <dgm:spPr/>
    </dgm:pt>
    <dgm:pt modelId="{9BAC4DC3-A363-466E-AB5A-812F38AA293F}" type="pres">
      <dgm:prSet presAssocID="{06326831-CBD2-42AF-99B4-90FF769B0F3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A588FD6-E967-4D55-8CE6-CDA0939466BA}" type="pres">
      <dgm:prSet presAssocID="{06326831-CBD2-42AF-99B4-90FF769B0F33}" presName="spaceRect" presStyleCnt="0"/>
      <dgm:spPr/>
    </dgm:pt>
    <dgm:pt modelId="{3145A676-D075-43D7-9FDF-8D174B2EA269}" type="pres">
      <dgm:prSet presAssocID="{06326831-CBD2-42AF-99B4-90FF769B0F33}" presName="parTx" presStyleLbl="revTx" presStyleIdx="0" presStyleCnt="2">
        <dgm:presLayoutVars>
          <dgm:chMax val="0"/>
          <dgm:chPref val="0"/>
        </dgm:presLayoutVars>
      </dgm:prSet>
      <dgm:spPr/>
    </dgm:pt>
    <dgm:pt modelId="{69424C66-B50A-46FE-AA3E-685058B5AD9F}" type="pres">
      <dgm:prSet presAssocID="{C8F36542-3AC8-47E2-A5CC-A246FB0A86A5}" presName="sibTrans" presStyleCnt="0"/>
      <dgm:spPr/>
    </dgm:pt>
    <dgm:pt modelId="{5C5BA502-661D-45F8-9C5A-9B0EEE02F8E4}" type="pres">
      <dgm:prSet presAssocID="{23DBF2D3-8E44-4DCA-A8F9-01B8EEE3FA2A}" presName="compNode" presStyleCnt="0"/>
      <dgm:spPr/>
    </dgm:pt>
    <dgm:pt modelId="{ADC96505-DBB0-4931-AA7B-5DE78D645209}" type="pres">
      <dgm:prSet presAssocID="{23DBF2D3-8E44-4DCA-A8F9-01B8EEE3FA2A}" presName="bgRect" presStyleLbl="bgShp" presStyleIdx="1" presStyleCnt="2"/>
      <dgm:spPr/>
    </dgm:pt>
    <dgm:pt modelId="{0B0CED88-CC60-4BCE-92F2-7FFA91BD5518}" type="pres">
      <dgm:prSet presAssocID="{23DBF2D3-8E44-4DCA-A8F9-01B8EEE3FA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9FACE5DD-3927-43D5-98AF-7B7DED8918E6}" type="pres">
      <dgm:prSet presAssocID="{23DBF2D3-8E44-4DCA-A8F9-01B8EEE3FA2A}" presName="spaceRect" presStyleCnt="0"/>
      <dgm:spPr/>
    </dgm:pt>
    <dgm:pt modelId="{A5669CC9-BEEF-485F-8E8B-6C4868276641}" type="pres">
      <dgm:prSet presAssocID="{23DBF2D3-8E44-4DCA-A8F9-01B8EEE3FA2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D5CB113-A7F1-4BE1-87A6-7FDA24147A3D}" srcId="{9F8660A5-9381-4646-8743-5FDBDDB9F8E6}" destId="{23DBF2D3-8E44-4DCA-A8F9-01B8EEE3FA2A}" srcOrd="1" destOrd="0" parTransId="{98A915FB-24CF-4331-87FC-7D2E90199BCF}" sibTransId="{54D72AC5-402A-48BC-862A-3A075226D4D1}"/>
    <dgm:cxn modelId="{FCE17030-8795-4632-A75E-235316075D1D}" type="presOf" srcId="{23DBF2D3-8E44-4DCA-A8F9-01B8EEE3FA2A}" destId="{A5669CC9-BEEF-485F-8E8B-6C4868276641}" srcOrd="0" destOrd="0" presId="urn:microsoft.com/office/officeart/2018/2/layout/IconVerticalSolidList"/>
    <dgm:cxn modelId="{DEF9E3A9-12BB-474B-9851-613F43DC8AF2}" type="presOf" srcId="{06326831-CBD2-42AF-99B4-90FF769B0F33}" destId="{3145A676-D075-43D7-9FDF-8D174B2EA269}" srcOrd="0" destOrd="0" presId="urn:microsoft.com/office/officeart/2018/2/layout/IconVerticalSolidList"/>
    <dgm:cxn modelId="{F2B290AD-E5E4-444A-A3D0-A30E315C2895}" type="presOf" srcId="{9F8660A5-9381-4646-8743-5FDBDDB9F8E6}" destId="{88634DB8-8C14-4315-A879-413D38FC6050}" srcOrd="0" destOrd="0" presId="urn:microsoft.com/office/officeart/2018/2/layout/IconVerticalSolidList"/>
    <dgm:cxn modelId="{74C79AC6-B3BA-4E91-B8CB-1813EB93376E}" srcId="{9F8660A5-9381-4646-8743-5FDBDDB9F8E6}" destId="{06326831-CBD2-42AF-99B4-90FF769B0F33}" srcOrd="0" destOrd="0" parTransId="{6C0036E7-96F6-47BF-964D-B8B3A1C2937F}" sibTransId="{C8F36542-3AC8-47E2-A5CC-A246FB0A86A5}"/>
    <dgm:cxn modelId="{AE00E989-2152-4212-AA02-EE151BF89D26}" type="presParOf" srcId="{88634DB8-8C14-4315-A879-413D38FC6050}" destId="{5B1D0A2A-7050-4ED6-A771-C3A7A39409F1}" srcOrd="0" destOrd="0" presId="urn:microsoft.com/office/officeart/2018/2/layout/IconVerticalSolidList"/>
    <dgm:cxn modelId="{7F2F582B-8337-4028-B0CF-E8613F06B65B}" type="presParOf" srcId="{5B1D0A2A-7050-4ED6-A771-C3A7A39409F1}" destId="{480E0A85-7751-405F-A7F0-2AF050B06C84}" srcOrd="0" destOrd="0" presId="urn:microsoft.com/office/officeart/2018/2/layout/IconVerticalSolidList"/>
    <dgm:cxn modelId="{72230EF0-D30D-40CB-BF90-3525E176B918}" type="presParOf" srcId="{5B1D0A2A-7050-4ED6-A771-C3A7A39409F1}" destId="{9BAC4DC3-A363-466E-AB5A-812F38AA293F}" srcOrd="1" destOrd="0" presId="urn:microsoft.com/office/officeart/2018/2/layout/IconVerticalSolidList"/>
    <dgm:cxn modelId="{A57F438B-08E4-49D1-A0E1-CBDC7C324AD8}" type="presParOf" srcId="{5B1D0A2A-7050-4ED6-A771-C3A7A39409F1}" destId="{FA588FD6-E967-4D55-8CE6-CDA0939466BA}" srcOrd="2" destOrd="0" presId="urn:microsoft.com/office/officeart/2018/2/layout/IconVerticalSolidList"/>
    <dgm:cxn modelId="{D725A348-1F64-4D2C-81CA-DB01577EC77E}" type="presParOf" srcId="{5B1D0A2A-7050-4ED6-A771-C3A7A39409F1}" destId="{3145A676-D075-43D7-9FDF-8D174B2EA269}" srcOrd="3" destOrd="0" presId="urn:microsoft.com/office/officeart/2018/2/layout/IconVerticalSolidList"/>
    <dgm:cxn modelId="{D45F8452-99B8-4AED-8E50-8013F280D518}" type="presParOf" srcId="{88634DB8-8C14-4315-A879-413D38FC6050}" destId="{69424C66-B50A-46FE-AA3E-685058B5AD9F}" srcOrd="1" destOrd="0" presId="urn:microsoft.com/office/officeart/2018/2/layout/IconVerticalSolidList"/>
    <dgm:cxn modelId="{049A65A1-1C24-49CA-9EEB-FE16588DBA66}" type="presParOf" srcId="{88634DB8-8C14-4315-A879-413D38FC6050}" destId="{5C5BA502-661D-45F8-9C5A-9B0EEE02F8E4}" srcOrd="2" destOrd="0" presId="urn:microsoft.com/office/officeart/2018/2/layout/IconVerticalSolidList"/>
    <dgm:cxn modelId="{BA34267C-52B6-448A-B6EA-4180387C3D76}" type="presParOf" srcId="{5C5BA502-661D-45F8-9C5A-9B0EEE02F8E4}" destId="{ADC96505-DBB0-4931-AA7B-5DE78D645209}" srcOrd="0" destOrd="0" presId="urn:microsoft.com/office/officeart/2018/2/layout/IconVerticalSolidList"/>
    <dgm:cxn modelId="{E2AA5146-F68A-4B13-9F37-6A3B212F1710}" type="presParOf" srcId="{5C5BA502-661D-45F8-9C5A-9B0EEE02F8E4}" destId="{0B0CED88-CC60-4BCE-92F2-7FFA91BD5518}" srcOrd="1" destOrd="0" presId="urn:microsoft.com/office/officeart/2018/2/layout/IconVerticalSolidList"/>
    <dgm:cxn modelId="{EE951581-7758-49D8-A181-A75DC4807898}" type="presParOf" srcId="{5C5BA502-661D-45F8-9C5A-9B0EEE02F8E4}" destId="{9FACE5DD-3927-43D5-98AF-7B7DED8918E6}" srcOrd="2" destOrd="0" presId="urn:microsoft.com/office/officeart/2018/2/layout/IconVerticalSolidList"/>
    <dgm:cxn modelId="{F32C8E98-21A7-4A3D-82F8-8FDDB1B4213B}" type="presParOf" srcId="{5C5BA502-661D-45F8-9C5A-9B0EEE02F8E4}" destId="{A5669CC9-BEEF-485F-8E8B-6C48682766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E0A85-7751-405F-A7F0-2AF050B06C84}">
      <dsp:nvSpPr>
        <dsp:cNvPr id="0" name=""/>
        <dsp:cNvSpPr/>
      </dsp:nvSpPr>
      <dsp:spPr>
        <a:xfrm>
          <a:off x="0" y="232943"/>
          <a:ext cx="9902825" cy="1581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C4DC3-A363-466E-AB5A-812F38AA293F}">
      <dsp:nvSpPr>
        <dsp:cNvPr id="0" name=""/>
        <dsp:cNvSpPr/>
      </dsp:nvSpPr>
      <dsp:spPr>
        <a:xfrm>
          <a:off x="478423" y="588795"/>
          <a:ext cx="869860" cy="8698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5A676-D075-43D7-9FDF-8D174B2EA269}">
      <dsp:nvSpPr>
        <dsp:cNvPr id="0" name=""/>
        <dsp:cNvSpPr/>
      </dsp:nvSpPr>
      <dsp:spPr>
        <a:xfrm>
          <a:off x="1826707" y="232943"/>
          <a:ext cx="8076117" cy="1581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2" tIns="167382" rIns="167382" bIns="1673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CAG Group’s ambition is to grow under stable profitability by combining organic growth and acquisitions and to reach </a:t>
          </a:r>
          <a:br>
            <a:rPr lang="en-US" sz="2400" kern="1200" dirty="0">
              <a:solidFill>
                <a:schemeClr val="bg2"/>
              </a:solidFill>
            </a:rPr>
          </a:br>
          <a:r>
            <a:rPr lang="en-US" sz="2400" kern="1200" dirty="0">
              <a:solidFill>
                <a:schemeClr val="bg2"/>
              </a:solidFill>
            </a:rPr>
            <a:t>SEK 1 billion in turnover by the end of FY 2025 </a:t>
          </a:r>
          <a:br>
            <a:rPr lang="en-US" sz="1600" kern="1200" dirty="0">
              <a:solidFill>
                <a:schemeClr val="bg2"/>
              </a:solidFill>
            </a:rPr>
          </a:br>
          <a:endParaRPr lang="en-US" sz="1600" kern="1200" dirty="0">
            <a:solidFill>
              <a:schemeClr val="bg2"/>
            </a:solidFill>
          </a:endParaRPr>
        </a:p>
      </dsp:txBody>
      <dsp:txXfrm>
        <a:off x="1826707" y="232943"/>
        <a:ext cx="8076117" cy="1581564"/>
      </dsp:txXfrm>
    </dsp:sp>
    <dsp:sp modelId="{ADC96505-DBB0-4931-AA7B-5DE78D645209}">
      <dsp:nvSpPr>
        <dsp:cNvPr id="0" name=""/>
        <dsp:cNvSpPr/>
      </dsp:nvSpPr>
      <dsp:spPr>
        <a:xfrm>
          <a:off x="0" y="2108753"/>
          <a:ext cx="9902825" cy="158156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CED88-CC60-4BCE-92F2-7FFA91BD5518}">
      <dsp:nvSpPr>
        <dsp:cNvPr id="0" name=""/>
        <dsp:cNvSpPr/>
      </dsp:nvSpPr>
      <dsp:spPr>
        <a:xfrm>
          <a:off x="478423" y="2464605"/>
          <a:ext cx="869860" cy="8698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69CC9-BEEF-485F-8E8B-6C4868276641}">
      <dsp:nvSpPr>
        <dsp:cNvPr id="0" name=""/>
        <dsp:cNvSpPr/>
      </dsp:nvSpPr>
      <dsp:spPr>
        <a:xfrm>
          <a:off x="1826707" y="2108753"/>
          <a:ext cx="8076117" cy="1581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82" tIns="167382" rIns="167382" bIns="16738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Over the period, CAGs adjusted EBITA margin shall increase to 10 percent of revenue </a:t>
          </a:r>
        </a:p>
      </dsp:txBody>
      <dsp:txXfrm>
        <a:off x="1826707" y="2108753"/>
        <a:ext cx="8076117" cy="158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7894F5-94DC-515F-AACD-2112607BF7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09728-AF7E-B318-53B1-13CA7B700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D6115-78CD-487F-9885-FA01A0F7EE99}" type="datetimeFigureOut">
              <a:rPr lang="sv-SE" smtClean="0"/>
              <a:t>2022-08-16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12322-CF18-26A8-66D3-489584B18A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C7E4E-48FC-2E94-DD73-FE4AB7188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7DA4-3F8F-4087-B366-DB572614D3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16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20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830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91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40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699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40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50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512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699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00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D1E6D857-1726-4159-B007-1FEEDED547E1">
            <a:extLst>
              <a:ext uri="{FF2B5EF4-FFF2-40B4-BE49-F238E27FC236}">
                <a16:creationId xmlns:a16="http://schemas.microsoft.com/office/drawing/2014/main" id="{CDE3C7F9-2825-8D67-E627-9CF02D7A7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52662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50975" y="5122864"/>
            <a:ext cx="6362246" cy="877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4747-7F1F-4A66-89D2-F886DC92A04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B6D9E65-37A2-A1C4-B319-38342FDB726C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0A392E-3F25-63CF-089A-5496C8D8935A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A17C38-F840-7CA1-38C5-F2A38CC026ED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F3DA3D-D754-2B1D-0D5D-0946D2AE932D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105AB3-DFDF-80FD-2DCD-2D4480DA51C3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89A6-54AE-8CCE-835B-9C4F38766ECB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967CF5-C896-3A07-AACE-03F9079F8F98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8270E3-5DD2-CA25-150C-5E4062EED370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9781DBCD-7442-CA3D-AB02-56A31CE48FE7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BE3939E-D194-5F52-06F5-3A833D0EA7CF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918EF66-3197-C7E0-3FAC-6FD246E00131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BA0F413-6EF7-657E-A80C-CF2CBAE70188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F8AA40-34CF-1C30-E3B9-E3547593EE6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0051F8A1-24C7-F956-AAEF-A1678A9536DF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2D6994A-3FC3-0A88-7AAD-E7C9AD27F3A9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AF4321C-3328-2079-F8D1-C3940E936A8D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A976D0A-4883-65A0-E35B-3959E1B4621C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12FEDF6-9DD9-4230-302A-0912E0A2A78B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A3C99F4-0CFB-B466-9DFA-1D2A87414223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2B25C26-EF0D-BDF8-39B4-154943B070F8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E0E8BAC-5A0B-CA90-FC6C-97B380214B01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C44095E-6AE6-2FD8-392D-1E7B3E7945FE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A1E387-C298-10D4-17ED-32BB089EA2A1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2E3E13C2-8115-FA99-FAE9-3BE4395542A8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585B56-385D-B510-878C-844E3A9BBF29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44DA5B0-8011-D660-37FB-C9ED23F6F810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92F599-D057-032F-8DF2-8D488E531120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B22A005-D85B-FBB0-7D32-697874B36B6C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0B48F9FC-4318-4757-8294-9E68D85EA4F1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9247BDB-060C-98F5-E18E-210E17E7D10B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294B23A-6B77-951D-E408-D7116225EEFE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59E747-5D00-E4F1-E612-04A87BB840F5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B40F2E-F488-018B-4EF6-271FDF52D8B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62AB9FE9-972F-358F-2B02-75C1D5E000E8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D31B5F-2E1B-BF88-F124-669C338ADC33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BE8A36-3307-EF65-FBAF-BA4867F0A1EB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831CCB-369A-A47D-242E-D52BA0918859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79173CED-9A0A-A02E-9115-FB13B096A8FF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640F197-143E-2720-71A9-23AE0DCA838D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3F7AAA-2373-7C3D-0DF4-CE34D4A34BD4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1ADDC6-CE8B-3A27-EBC3-9F785C4B74F7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CAB5DB-32F9-7CBA-791B-BD9681022DE1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EB7D62A-C0A3-A7C3-EF03-0A420DE1CB02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9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8BE22566-6F5B-4763-B3DC-DAA3182A1E8A">
            <a:extLst>
              <a:ext uri="{FF2B5EF4-FFF2-40B4-BE49-F238E27FC236}">
                <a16:creationId xmlns:a16="http://schemas.microsoft.com/office/drawing/2014/main" id="{33DA8CDD-80A9-89BD-37D0-19C775A4D5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02A8-E9D5-4F31-8E69-281AA686C903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76251"/>
            <a:ext cx="6745681" cy="97631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12" name="Graphic 8">
            <a:extLst>
              <a:ext uri="{FF2B5EF4-FFF2-40B4-BE49-F238E27FC236}">
                <a16:creationId xmlns:a16="http://schemas.microsoft.com/office/drawing/2014/main" id="{482541BE-8000-BF58-29B6-690BDF34F308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91262F-297F-F6C1-D8D8-92E4267E3FCA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B0B01D-7A47-4E76-09CF-C2CAA966EBD5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4DCF0D-2EAE-7ACC-E99B-1C49C8628A62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10F4F2-7E5B-9DD1-957B-FC426D923102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6246C8-0903-ABD3-7C31-A61478B9F50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A64193-995C-F350-F27E-ED7B485FB55A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AC5577-7BF1-476A-9F31-D38D233B2786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3" name="Graphic 7">
              <a:extLst>
                <a:ext uri="{FF2B5EF4-FFF2-40B4-BE49-F238E27FC236}">
                  <a16:creationId xmlns:a16="http://schemas.microsoft.com/office/drawing/2014/main" id="{628C0D45-654B-C635-2477-B4D2352A3B19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6FAE438-012B-2A71-4D10-C49BE9767489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A1BDC7B-8AA4-495A-D73C-169A022B4872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3025CA2-4608-EC3B-9786-DC9FBC59FC70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27533E-4ABF-7563-4F9A-C41351207D5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4C4B5786-DB14-CBE3-12E5-37AD47B0038A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75E980A-138C-6939-D479-A481B5034DAF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CDE9EC6-6AB2-E88B-5638-B83EE4FE1DAF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7808DC-4B8F-E604-4AD5-1A9499FAA3B6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21DA9AF-48A4-1634-F13E-53A39D0465D4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A6C55EA-5AC3-0CEB-B281-671FCD9CFDBA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8C4B9DE-0F0E-8C13-F03B-E3101BEB4EBF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BE1094D-C1F3-25E1-5814-0E4547AE7CF5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14D724-D4CD-797E-FC1A-518E502ECBB2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2CAB0A-016F-6EA4-3A88-99703C3D71F4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D313BAB6-8BBF-C9C5-B0A6-664C47952C1B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5CA6A0E-EA25-408E-E248-4BAE763334B4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7CB772C-29DE-4815-D10D-B85E86CD7905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1135E5-0C66-4BEC-BEF0-6257FD6BCEEA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E67BCD-7BFE-23D7-CF8E-927A0C3B2E5D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607097B0-1F8D-42F7-2EB0-C7323806A357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54BB74-A0F2-4476-E658-699FA3BC931F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AA2A34C-4EE5-AE6D-5215-4A1F451CE549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CC8D63C-C59D-5FB9-3AFF-3A82A4A07EBC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BB8061-C98F-B482-4EEE-D4FCCB53A786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5D84C755-D5EC-7D56-18DD-093BF09B8D8C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5B6542-9996-BC7A-58B1-7846DA8AD3AA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2058D8A-0C94-F24E-7910-588B7F161EFD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24A325-570B-78C6-04E8-FC273893B886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AC9D0522-DF70-AC2A-5A6A-C8AE6943DDB4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AF61120-A657-84E5-4C8B-9AD6556B45FA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F344C76-2D77-33F0-135F-7AA87CC3B41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FC6AEB-3303-1598-37B8-E471ADCE80D2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D1EA308-C7DD-0F88-FA16-84BC09AE4252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6D2D5BA-1D16-2075-539E-1D36D8FF0E4E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9" name="Platshållare för bild 58">
            <a:extLst>
              <a:ext uri="{FF2B5EF4-FFF2-40B4-BE49-F238E27FC236}">
                <a16:creationId xmlns:a16="http://schemas.microsoft.com/office/drawing/2014/main" id="{4590DA1F-B115-C9F1-CB8D-BEEBB2BAFE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0" name="Platshållare för innehåll 59">
            <a:extLst>
              <a:ext uri="{FF2B5EF4-FFF2-40B4-BE49-F238E27FC236}">
                <a16:creationId xmlns:a16="http://schemas.microsoft.com/office/drawing/2014/main" id="{AA8D488A-6FCD-DFE6-687A-389147A118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3865" y="1990725"/>
            <a:ext cx="6734729" cy="3816063"/>
          </a:xfrm>
          <a:custGeom>
            <a:avLst/>
            <a:gdLst>
              <a:gd name="connsiteX0" fmla="*/ 0 w 6734729"/>
              <a:gd name="connsiteY0" fmla="*/ 0 h 3816063"/>
              <a:gd name="connsiteX1" fmla="*/ 6734729 w 6734729"/>
              <a:gd name="connsiteY1" fmla="*/ 0 h 3816063"/>
              <a:gd name="connsiteX2" fmla="*/ 6734729 w 6734729"/>
              <a:gd name="connsiteY2" fmla="*/ 3816063 h 3816063"/>
              <a:gd name="connsiteX3" fmla="*/ 0 w 6734729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4729" h="3816063">
                <a:moveTo>
                  <a:pt x="0" y="0"/>
                </a:moveTo>
                <a:lnTo>
                  <a:pt x="6734729" y="0"/>
                </a:lnTo>
                <a:lnTo>
                  <a:pt x="6734729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9754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9919569" cy="2852737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144D-5E18-4B72-A401-0DE08F61035A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F98B4A09-03F3-0440-DA1E-200438236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226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0354-29B0-4F06-B279-CB6B26A5F8EA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20F25455-8560-73A3-D483-E2917D3D43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2B92E7-D91D-8CA8-2916-BF3CDE26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1990725"/>
            <a:ext cx="4816474" cy="392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1254DC-5284-3CBC-4105-DD789A40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6" y="1990725"/>
            <a:ext cx="4816474" cy="392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1145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984751"/>
            <a:ext cx="10190162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5BC2-283A-4D0C-B5F2-D75F2FF61704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A45F218-A7D2-6166-6007-234F7F1EFB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61436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3D43-DB09-4D5F-8256-F2F73EC6E7A8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A45F218-A7D2-6166-6007-234F7F1EFB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85461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1DA6-56B7-4FB6-8526-B67ACF6EFA64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6DEEF68C-E240-F049-C391-6A4AA985E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38150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058BD-D526-AD67-D59F-02BDCC19FBC3}"/>
              </a:ext>
            </a:extLst>
          </p:cNvPr>
          <p:cNvSpPr/>
          <p:nvPr userDrawn="1"/>
        </p:nvSpPr>
        <p:spPr>
          <a:xfrm>
            <a:off x="0" y="0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4" y="476251"/>
            <a:ext cx="9883775" cy="976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E2AF63-5AF1-406B-B63B-F861DC76BDC3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8195EE4C-865D-4A17-1F9D-379D255E81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3F1E6A-27AB-619C-F84A-A2176F246238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1450976" y="2566307"/>
            <a:ext cx="4816474" cy="32629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0D130DA-F697-9F9B-552B-C15003938B97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518276" y="2566307"/>
            <a:ext cx="4816474" cy="32629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8608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476251"/>
            <a:ext cx="9883774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51EF6-0B9D-4802-B4EC-31715DD8D987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E0CE1B64-31DA-6D65-96BE-1EBFB33A69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75BA66-E801-EB5B-DE27-CFED67568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1990725"/>
            <a:ext cx="4816474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FBAF0CF-D47A-9073-D2D0-FE39639CD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6" y="1990725"/>
            <a:ext cx="4816474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7112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A675-6D26-4057-A046-C01543627FD5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708D9864-6AF7-EA03-5771-71C4BC8475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98125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3E7E-C738-4BAD-8664-6DD6C700306E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6251"/>
            <a:ext cx="6075981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5" y="1990725"/>
            <a:ext cx="5379921" cy="3238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6930B28A-3C15-6CF0-9861-FEDEF26075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98468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144D-1B30-46DA-B73D-94F0FBC235E3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8442" y="1721402"/>
            <a:ext cx="3595820" cy="4275538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6251"/>
            <a:ext cx="9182100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290" y="1721402"/>
            <a:ext cx="5404786" cy="42755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32EB4B27-23CC-5D1E-FBF8-A34BC5A5A6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90115AF-19D8-477D-9FF5-753A9383029E">
            <a:extLst>
              <a:ext uri="{FF2B5EF4-FFF2-40B4-BE49-F238E27FC236}">
                <a16:creationId xmlns:a16="http://schemas.microsoft.com/office/drawing/2014/main" id="{36F7BBEC-E69A-12CA-DD6A-95FC7AC232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FF78-8212-42C8-994F-BD8F860D0F8D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A056954E-E8C5-251C-569A-5886704E09BE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6B9B8C-3D2B-4794-317C-E680FA2672EA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0FE79B-229A-5356-4B85-56CAA26E2070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48D51F-E3C7-AA9D-4878-4AD163444A2C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0C4613-BADD-EF07-E644-610259367ED1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11BA15-0380-BEE1-DD08-C8784F3483D8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CC072-744C-EC2B-252C-7FA1843A9F3C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00EB6A-DB04-DA6A-8E56-3EA5C4067CD2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BAFBF90E-8424-2123-4A19-300CAC2BBC4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63E1736-F285-8E4F-8259-8C6D752ED938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DB69D0F-13B8-BEBE-264B-CEFAA80820A1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0B05E4-1E4E-B581-A675-FAFD63EAADCD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097DA-C28E-7209-503D-A0E82395FE3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09E46AAC-4605-350F-FAD1-6AE490696E56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DE496B4-FE4E-09DB-9A69-AE7418B543C1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609DD7-B502-BEAF-0C3A-FA6F983A685A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98629A0-7C55-61B1-9CCC-1D320B04326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64597B1-F308-3AF4-E993-0CA6AF817641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1BA8B5-75F1-DEEE-4103-C41FB3361772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411AEF4-85C1-3C70-3622-9CF677212CAA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C6A2484-B296-3A8D-BADD-F05DFF8BB833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89A127A-3F85-93A8-5980-08059B3FDC33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12C0621-A75E-07A2-63A7-FD71219BD59C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1CD9D4F4-884C-DDF5-E382-FC57ABD36064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9883490-C2F1-AEB8-8AC0-86D4CFCF4AF4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DC943B-5768-316E-664E-1188CF69FBB5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238ACC-F071-29F5-4E42-CEADEF6F942F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762095-FE82-A819-2FAD-1DFBDD6690E0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45D4D75B-E626-4BE2-42AC-1AF63D9125CB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20850DD-18FD-CEB8-9537-5DB83A417D55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D1D64E4-8648-DE52-F059-7D25DCAADDB5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8C6501-3E09-7B7F-FD51-2A0D71660CC3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DFC001-3143-10E7-9AF5-7CABF69741B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EC75A792-5665-C658-F4AD-BE02D5E7E60B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0CCF36F-B4D2-1C15-22F4-2FF9CC5268E8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F98F98F-3A95-6869-1EF3-C6892B8EADB7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14267A-A576-704D-EE8F-8B6AF1AD1ECE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3" name="Graphic 7">
              <a:extLst>
                <a:ext uri="{FF2B5EF4-FFF2-40B4-BE49-F238E27FC236}">
                  <a16:creationId xmlns:a16="http://schemas.microsoft.com/office/drawing/2014/main" id="{CE088FD4-C4A4-B880-32C1-D356202E8B71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334440-7D58-357B-C517-64BB2E5DC475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9A6973D-A8B8-CEB8-CB4B-E6B2BF098ED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953A65-F2D5-8319-5FEE-A8920B20A673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F9065-0AF5-B1CD-5599-FA68CECB3ADB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FE0ABF0-33D6-E363-8870-70F914516B6C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7" name="Platshållare för innehåll 56">
            <a:extLst>
              <a:ext uri="{FF2B5EF4-FFF2-40B4-BE49-F238E27FC236}">
                <a16:creationId xmlns:a16="http://schemas.microsoft.com/office/drawing/2014/main" id="{8DD7019B-4BCC-D13B-1806-FA328FDA78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3549" y="1990725"/>
            <a:ext cx="7245538" cy="3816063"/>
          </a:xfrm>
          <a:custGeom>
            <a:avLst/>
            <a:gdLst>
              <a:gd name="connsiteX0" fmla="*/ 0 w 7245538"/>
              <a:gd name="connsiteY0" fmla="*/ 0 h 3816063"/>
              <a:gd name="connsiteX1" fmla="*/ 7245538 w 7245538"/>
              <a:gd name="connsiteY1" fmla="*/ 0 h 3816063"/>
              <a:gd name="connsiteX2" fmla="*/ 7245538 w 7245538"/>
              <a:gd name="connsiteY2" fmla="*/ 3816063 h 3816063"/>
              <a:gd name="connsiteX3" fmla="*/ 0 w 7245538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538" h="3816063">
                <a:moveTo>
                  <a:pt x="0" y="0"/>
                </a:moveTo>
                <a:lnTo>
                  <a:pt x="7245538" y="0"/>
                </a:lnTo>
                <a:lnTo>
                  <a:pt x="7245538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8" name="Platshållare för bild 57">
            <a:extLst>
              <a:ext uri="{FF2B5EF4-FFF2-40B4-BE49-F238E27FC236}">
                <a16:creationId xmlns:a16="http://schemas.microsoft.com/office/drawing/2014/main" id="{B95F97AE-82E2-60AA-67FA-6E979CD2C3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865" y="1721402"/>
            <a:ext cx="3595820" cy="4275538"/>
          </a:xfrm>
          <a:custGeom>
            <a:avLst/>
            <a:gdLst>
              <a:gd name="connsiteX0" fmla="*/ 67042 w 3595820"/>
              <a:gd name="connsiteY0" fmla="*/ 0 h 4275538"/>
              <a:gd name="connsiteX1" fmla="*/ 557352 w 3595820"/>
              <a:gd name="connsiteY1" fmla="*/ 0 h 4275538"/>
              <a:gd name="connsiteX2" fmla="*/ 3038468 w 3595820"/>
              <a:gd name="connsiteY2" fmla="*/ 0 h 4275538"/>
              <a:gd name="connsiteX3" fmla="*/ 3528778 w 3595820"/>
              <a:gd name="connsiteY3" fmla="*/ 0 h 4275538"/>
              <a:gd name="connsiteX4" fmla="*/ 3595820 w 3595820"/>
              <a:gd name="connsiteY4" fmla="*/ 67481 h 4275538"/>
              <a:gd name="connsiteX5" fmla="*/ 3595820 w 3595820"/>
              <a:gd name="connsiteY5" fmla="*/ 561003 h 4275538"/>
              <a:gd name="connsiteX6" fmla="*/ 3595820 w 3595820"/>
              <a:gd name="connsiteY6" fmla="*/ 1722477 h 4275538"/>
              <a:gd name="connsiteX7" fmla="*/ 3595820 w 3595820"/>
              <a:gd name="connsiteY7" fmla="*/ 3714535 h 4275538"/>
              <a:gd name="connsiteX8" fmla="*/ 3038468 w 3595820"/>
              <a:gd name="connsiteY8" fmla="*/ 4275538 h 4275538"/>
              <a:gd name="connsiteX9" fmla="*/ 1079519 w 3595820"/>
              <a:gd name="connsiteY9" fmla="*/ 4275538 h 4275538"/>
              <a:gd name="connsiteX10" fmla="*/ 557352 w 3595820"/>
              <a:gd name="connsiteY10" fmla="*/ 4275538 h 4275538"/>
              <a:gd name="connsiteX11" fmla="*/ 35086 w 3595820"/>
              <a:gd name="connsiteY11" fmla="*/ 4275538 h 4275538"/>
              <a:gd name="connsiteX12" fmla="*/ 0 w 3595820"/>
              <a:gd name="connsiteY12" fmla="*/ 4240223 h 4275538"/>
              <a:gd name="connsiteX13" fmla="*/ 0 w 3595820"/>
              <a:gd name="connsiteY13" fmla="*/ 3714535 h 4275538"/>
              <a:gd name="connsiteX14" fmla="*/ 0 w 3595820"/>
              <a:gd name="connsiteY14" fmla="*/ 3514742 h 4275538"/>
              <a:gd name="connsiteX15" fmla="*/ 0 w 3595820"/>
              <a:gd name="connsiteY15" fmla="*/ 1722477 h 4275538"/>
              <a:gd name="connsiteX16" fmla="*/ 0 w 3595820"/>
              <a:gd name="connsiteY16" fmla="*/ 561003 h 4275538"/>
              <a:gd name="connsiteX17" fmla="*/ 0 w 3595820"/>
              <a:gd name="connsiteY17" fmla="*/ 67481 h 4275538"/>
              <a:gd name="connsiteX18" fmla="*/ 67042 w 3595820"/>
              <a:gd name="connsiteY18" fmla="*/ 0 h 4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820" h="4275538">
                <a:moveTo>
                  <a:pt x="67042" y="0"/>
                </a:moveTo>
                <a:lnTo>
                  <a:pt x="557352" y="0"/>
                </a:lnTo>
                <a:lnTo>
                  <a:pt x="3038468" y="0"/>
                </a:lnTo>
                <a:lnTo>
                  <a:pt x="3528778" y="0"/>
                </a:lnTo>
                <a:cubicBezTo>
                  <a:pt x="3565804" y="0"/>
                  <a:pt x="3595820" y="30213"/>
                  <a:pt x="3595820" y="67481"/>
                </a:cubicBezTo>
                <a:lnTo>
                  <a:pt x="3595820" y="561003"/>
                </a:lnTo>
                <a:lnTo>
                  <a:pt x="3595820" y="1722477"/>
                </a:lnTo>
                <a:lnTo>
                  <a:pt x="3595820" y="3714535"/>
                </a:lnTo>
                <a:cubicBezTo>
                  <a:pt x="3595820" y="4024369"/>
                  <a:pt x="3346285" y="4275538"/>
                  <a:pt x="3038468" y="4275538"/>
                </a:cubicBezTo>
                <a:lnTo>
                  <a:pt x="1079519" y="4275538"/>
                </a:lnTo>
                <a:lnTo>
                  <a:pt x="557352" y="4275538"/>
                </a:lnTo>
                <a:lnTo>
                  <a:pt x="35086" y="4275538"/>
                </a:lnTo>
                <a:cubicBezTo>
                  <a:pt x="15709" y="4275538"/>
                  <a:pt x="0" y="4259727"/>
                  <a:pt x="0" y="4240223"/>
                </a:cubicBezTo>
                <a:lnTo>
                  <a:pt x="0" y="3714535"/>
                </a:lnTo>
                <a:lnTo>
                  <a:pt x="0" y="3514742"/>
                </a:lnTo>
                <a:lnTo>
                  <a:pt x="0" y="1722477"/>
                </a:lnTo>
                <a:lnTo>
                  <a:pt x="0" y="561003"/>
                </a:lnTo>
                <a:lnTo>
                  <a:pt x="0" y="67481"/>
                </a:lnTo>
                <a:cubicBezTo>
                  <a:pt x="0" y="30213"/>
                  <a:pt x="30016" y="0"/>
                  <a:pt x="67042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D8D7A5A5-43E1-F967-8ED9-E180DC813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5455972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9BF3-7C5E-48BC-BD2F-88968305BA75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26632721-32AF-74B9-9EF4-95819D491560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0A72C8-9094-F598-3247-88AD5EA25E4A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D48EB-9458-DE9F-3C3B-15A6042F73DE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E34F61-A0B7-01BC-071A-7099ABA6BBBA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5A129C-8697-1746-8D46-FC891E6D7772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A3892D-ABF8-0242-BEC2-731EFFE78D33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45F27D-B009-AF00-073A-3E7A2A019150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9B4350DE-007C-4A86-CC9A-F5AF5457EC4B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chemeClr val="tx2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2548C3-A14A-4F67-65F7-421E2F222E3B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4DD0DA-617C-CB9B-FFC0-571DDBE1F188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279555-2E60-5EA9-EFDF-595686482ECC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003553-E1A0-7872-6BC0-188150EC777D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A2557ACA-AE4C-2B6F-1FDD-ED2773EC277C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chemeClr val="tx2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F1161-C083-CFEB-5639-49E119FD94FC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832F3C-F0EF-ECD2-22AF-47B71F264F6F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306C03-5404-488C-414C-20BD4B32091E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1B993-8CE0-5E54-0649-71D0F0529B65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0DCD57-D7AB-99AE-6E40-BEC9A1F0C56C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A5284A-0F7A-6D65-C415-8BBB2874638E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1EADC-39A3-5C56-D182-A7570E1A9F28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33B58D-3B51-BBF4-A55B-DAED0018F806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076D04-3A81-62B1-8DB8-DA9129D75080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476197D8-5BFA-743C-CD89-92EB41DE228B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chemeClr val="tx2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0F88ED-A944-A836-3CDE-93824DE57D0C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9E9BC9-C03C-49FD-D428-43D67D9E4AE5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910C5A3-EEBC-BE72-8984-B50FC8A169B7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3DA13E-D4DF-F3CD-D76E-989E522EF319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B110F81A-67E8-931C-3A10-2DD9C03BD96A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B26951-2CB1-4735-A071-CB7E681AC9D7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9C4837-D87D-D257-6B77-44098EA51C83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BD6EF3-2EDE-0FD3-D3B0-EA578ED03453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21F8C3-859D-8FE0-9C82-D2F105484B3A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EA3D7F52-1830-7034-5064-9E0563E698CC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chemeClr val="tx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6DB220-3559-D8A4-DFC4-5A885678CB90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E1CE3-FB77-7350-4D25-A77FF365741F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287222-C32E-17B0-D2EC-B52C0C33C5FF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5" name="Graphic 6">
            <a:extLst>
              <a:ext uri="{FF2B5EF4-FFF2-40B4-BE49-F238E27FC236}">
                <a16:creationId xmlns:a16="http://schemas.microsoft.com/office/drawing/2014/main" id="{F00131C8-7864-DA6E-1DC6-D1E2F50DAF3F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chemeClr val="tx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53FF08-489A-13DC-003B-6BC39EDC990C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90D773-2AA0-1B2E-9769-B2FA1FC9719D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D15191-BB60-134D-EAA0-9E8CC3E374EB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0ACE12-69A3-E9FE-466D-24C91561BE77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C0CA87-5BFB-9B11-DCD3-9E7A3DB0BBAE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6A3374E3-5E2C-8C80-415F-CC73CD28A8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078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73E057B-6693-4581-A70A-38EFA293098B">
            <a:extLst>
              <a:ext uri="{FF2B5EF4-FFF2-40B4-BE49-F238E27FC236}">
                <a16:creationId xmlns:a16="http://schemas.microsoft.com/office/drawing/2014/main" id="{3B4EDA57-165C-8E41-8CD2-B4AA9F1309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A7C7-6FDF-436C-84C6-B204DED10D6D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aphic 6">
            <a:extLst>
              <a:ext uri="{FF2B5EF4-FFF2-40B4-BE49-F238E27FC236}">
                <a16:creationId xmlns:a16="http://schemas.microsoft.com/office/drawing/2014/main" id="{9FA6B07E-4244-A314-831F-3BCD642385EA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7A3A7-1D28-2187-C79E-14C3D4198DB3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E59EE3-BD2A-F3BD-0738-70F02FF0AC84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B81109-1A4B-8609-2C58-BFAB1E4BF734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47EC4E-CDE0-A87D-2B5B-49E3CB3B94DC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19A4A5-7C17-2F68-C30D-F7D0F476129F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442024-CAAF-5AB4-2EAD-E154BDD88523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AF1A2121-A5AF-59A8-8608-9308500DF788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7F474E-2963-E0EF-27E0-D436AEDC5A03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EA295F-FD3B-19C4-1B14-9E42614BAD4C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F8D91B-CFF9-F007-F742-AC70BACB7593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EFCB21-BD1C-50A1-2C7A-124BCAE15FC9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23" name="Graphic 6">
            <a:extLst>
              <a:ext uri="{FF2B5EF4-FFF2-40B4-BE49-F238E27FC236}">
                <a16:creationId xmlns:a16="http://schemas.microsoft.com/office/drawing/2014/main" id="{1271A734-4A7A-358B-0408-6BFAD92DB82B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A7C282-EF1A-C25D-F16F-3DD9BDBDF82A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4C4A09-ABD0-1C55-182E-B85A400DB65C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9AB4E7-F512-2C45-5645-D3BAF9DA42DF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25D3A0-F2C8-8EAC-F84F-0FF505D323D2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63641B-0E2C-B8CF-4FE5-E2A6613879D3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EA28DA-135C-97BA-6A04-C5352BDBEF6D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8D15817-C2E1-07E8-FAF2-89F0D6454C81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77BB19-7EE4-F360-9A4E-94F6E2056DC2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7960DFF-74EB-CB45-96C8-58756677147D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3" name="Graphic 6">
            <a:extLst>
              <a:ext uri="{FF2B5EF4-FFF2-40B4-BE49-F238E27FC236}">
                <a16:creationId xmlns:a16="http://schemas.microsoft.com/office/drawing/2014/main" id="{56A6951F-F31B-6C75-B466-6CF253952DED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rgbClr val="FFFFFF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17D533-887B-4C56-BC4C-2D888D0300BF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1F8A115-09F0-51F8-F5E5-040002B5611D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28BBCBB-2857-FAEA-CD90-236A9635984E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652B4EB-C1B9-C517-A792-29FFEC375D67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289DF0AA-9AFD-2A95-B4C9-B38EEDCFC04B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rgbClr val="FFFFFF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9CADD5-6064-3C71-5D3D-D6D9BE8D247E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0504094-8E42-1E50-6027-6715D501DCCE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A27F652-D300-3EFE-ACFA-0D52B2870655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9DB0871-269C-DBDF-3FDF-8616B532C351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3" name="Graphic 6">
            <a:extLst>
              <a:ext uri="{FF2B5EF4-FFF2-40B4-BE49-F238E27FC236}">
                <a16:creationId xmlns:a16="http://schemas.microsoft.com/office/drawing/2014/main" id="{3CBA4C38-88CA-B098-BFE8-8FDFCE50F189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rgbClr val="FFFFFF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D9FE9-459E-DF27-6531-1830E129EB5D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EE3E29-4E8C-9411-B3A2-E649491F0FEA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1404F28-7F03-C4D8-5F29-410EC738FF79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7" name="Graphic 6">
            <a:extLst>
              <a:ext uri="{FF2B5EF4-FFF2-40B4-BE49-F238E27FC236}">
                <a16:creationId xmlns:a16="http://schemas.microsoft.com/office/drawing/2014/main" id="{4E6EFEFC-3220-5870-6352-92A076A70FF8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rgbClr val="FFFFFF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6B50212-E681-B363-DB12-871F9B1ECB64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D9EFF1F-8CFA-CE18-48D6-9EF40D6412D9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59E25D-19DB-139C-B71A-AB29D6C12A4A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2F2DCA7-96E2-AA37-11C8-7E610FEE0D88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782047-ECA3-FC5F-C5FB-343095D60403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0940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k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örbudsmärke med hel fyllning">
            <a:extLst>
              <a:ext uri="{FF2B5EF4-FFF2-40B4-BE49-F238E27FC236}">
                <a16:creationId xmlns:a16="http://schemas.microsoft.com/office/drawing/2014/main" id="{CBC9B261-609D-AECA-55F6-6DF031CC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850" y="-311150"/>
            <a:ext cx="7480300" cy="74803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26D430-13C7-45D2-82BF-4AD38D7E9914}"/>
              </a:ext>
            </a:extLst>
          </p:cNvPr>
          <p:cNvSpPr txBox="1"/>
          <p:nvPr userDrawn="1"/>
        </p:nvSpPr>
        <p:spPr>
          <a:xfrm>
            <a:off x="479425" y="1356527"/>
            <a:ext cx="11233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/>
              <a:t>Layoutsidor efter denna ingår inte </a:t>
            </a:r>
            <a:br>
              <a:rPr lang="sv-SE" sz="8800" dirty="0"/>
            </a:br>
            <a:r>
              <a:rPr lang="sv-SE" sz="8800" dirty="0"/>
              <a:t>i mallen</a:t>
            </a:r>
          </a:p>
        </p:txBody>
      </p:sp>
    </p:spTree>
    <p:extLst>
      <p:ext uri="{BB962C8B-B14F-4D97-AF65-F5344CB8AC3E}">
        <p14:creationId xmlns:p14="http://schemas.microsoft.com/office/powerpoint/2010/main" val="1002071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990724"/>
            <a:ext cx="9883774" cy="38946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365-2EA7-441C-A518-7BDD072DB055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F886A4DA-103F-6CAD-11B5-AA777E848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3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BD66-DBD3-466B-B018-BF5B5D9A8EC7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F4FD30-FFAB-A5DC-01AE-625A5CDB1F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52662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CD0AA6-5788-8858-5332-CFC12AB430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50975" y="5122864"/>
            <a:ext cx="6362246" cy="877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0154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A33492-1FD8-12B0-9D6F-FBDF4D5CF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0AB7-AC6D-4352-A8E2-1BD29D67196E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5DD7DDED-E292-DF05-911C-745A1036A9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77" y="1990725"/>
            <a:ext cx="11302722" cy="3894687"/>
          </a:xfrm>
          <a:custGeom>
            <a:avLst/>
            <a:gdLst>
              <a:gd name="connsiteX0" fmla="*/ 0 w 11302722"/>
              <a:gd name="connsiteY0" fmla="*/ 0 h 3398718"/>
              <a:gd name="connsiteX1" fmla="*/ 11302722 w 11302722"/>
              <a:gd name="connsiteY1" fmla="*/ 0 h 3398718"/>
              <a:gd name="connsiteX2" fmla="*/ 11302722 w 11302722"/>
              <a:gd name="connsiteY2" fmla="*/ 3398718 h 3398718"/>
              <a:gd name="connsiteX3" fmla="*/ 0 w 11302722"/>
              <a:gd name="connsiteY3" fmla="*/ 3398718 h 33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2722" h="3398718">
                <a:moveTo>
                  <a:pt x="0" y="0"/>
                </a:moveTo>
                <a:lnTo>
                  <a:pt x="11302722" y="0"/>
                </a:lnTo>
                <a:lnTo>
                  <a:pt x="11302722" y="3398718"/>
                </a:lnTo>
                <a:lnTo>
                  <a:pt x="0" y="33987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027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1"/>
            <a:ext cx="9919569" cy="2852737"/>
          </a:xfrm>
          <a:prstGeom prst="rect">
            <a:avLst/>
          </a:prstGeom>
        </p:spPr>
        <p:txBody>
          <a:bodyPr anchor="b"/>
          <a:lstStyle>
            <a:lvl1pPr algn="r">
              <a:defRPr sz="5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90A5-E3C3-4062-B347-B8E6FAE8E39C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0929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DAF-C04F-4B6F-A19E-D6374BEB6624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F1BED3D-F42D-7F8D-29F7-70ABC89CF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2D825D05-2C05-3A21-C0AA-F1D8FFCBA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990725"/>
            <a:ext cx="5335905" cy="3876675"/>
          </a:xfrm>
          <a:custGeom>
            <a:avLst/>
            <a:gdLst>
              <a:gd name="connsiteX0" fmla="*/ 0 w 5335905"/>
              <a:gd name="connsiteY0" fmla="*/ 0 h 3876675"/>
              <a:gd name="connsiteX1" fmla="*/ 5335905 w 5335905"/>
              <a:gd name="connsiteY1" fmla="*/ 0 h 3876675"/>
              <a:gd name="connsiteX2" fmla="*/ 5335905 w 5335905"/>
              <a:gd name="connsiteY2" fmla="*/ 3876675 h 3876675"/>
              <a:gd name="connsiteX3" fmla="*/ 0 w 5335905"/>
              <a:gd name="connsiteY3" fmla="*/ 38766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876675">
                <a:moveTo>
                  <a:pt x="0" y="0"/>
                </a:moveTo>
                <a:lnTo>
                  <a:pt x="5335905" y="0"/>
                </a:lnTo>
                <a:lnTo>
                  <a:pt x="5335905" y="3876675"/>
                </a:lnTo>
                <a:lnTo>
                  <a:pt x="0" y="3876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40A0A150-5A00-7551-6A4E-9AD6B4B74A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4451" y="1990725"/>
            <a:ext cx="5335905" cy="3876675"/>
          </a:xfrm>
          <a:custGeom>
            <a:avLst/>
            <a:gdLst>
              <a:gd name="connsiteX0" fmla="*/ 0 w 5335905"/>
              <a:gd name="connsiteY0" fmla="*/ 0 h 3876675"/>
              <a:gd name="connsiteX1" fmla="*/ 5335905 w 5335905"/>
              <a:gd name="connsiteY1" fmla="*/ 0 h 3876675"/>
              <a:gd name="connsiteX2" fmla="*/ 5335905 w 5335905"/>
              <a:gd name="connsiteY2" fmla="*/ 3876675 h 3876675"/>
              <a:gd name="connsiteX3" fmla="*/ 0 w 5335905"/>
              <a:gd name="connsiteY3" fmla="*/ 38766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876675">
                <a:moveTo>
                  <a:pt x="0" y="0"/>
                </a:moveTo>
                <a:lnTo>
                  <a:pt x="5335905" y="0"/>
                </a:lnTo>
                <a:lnTo>
                  <a:pt x="5335905" y="3876675"/>
                </a:lnTo>
                <a:lnTo>
                  <a:pt x="0" y="3876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57015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058BD-D526-AD67-D59F-02BDCC19FBC3}"/>
              </a:ext>
            </a:extLst>
          </p:cNvPr>
          <p:cNvSpPr/>
          <p:nvPr userDrawn="1"/>
        </p:nvSpPr>
        <p:spPr>
          <a:xfrm>
            <a:off x="0" y="0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44C176-ABB6-4E57-A180-737251115B88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633EA2-48DD-516D-57C3-F02325E0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D6AF7D47-EE9F-DCF1-298C-8B013D298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2525713"/>
            <a:ext cx="5335905" cy="3281075"/>
          </a:xfrm>
          <a:custGeom>
            <a:avLst/>
            <a:gdLst>
              <a:gd name="connsiteX0" fmla="*/ 0 w 5335905"/>
              <a:gd name="connsiteY0" fmla="*/ 0 h 3281075"/>
              <a:gd name="connsiteX1" fmla="*/ 5335905 w 5335905"/>
              <a:gd name="connsiteY1" fmla="*/ 0 h 3281075"/>
              <a:gd name="connsiteX2" fmla="*/ 5335905 w 5335905"/>
              <a:gd name="connsiteY2" fmla="*/ 3281075 h 3281075"/>
              <a:gd name="connsiteX3" fmla="*/ 0 w 5335905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281075">
                <a:moveTo>
                  <a:pt x="0" y="0"/>
                </a:moveTo>
                <a:lnTo>
                  <a:pt x="5335905" y="0"/>
                </a:lnTo>
                <a:lnTo>
                  <a:pt x="5335905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9C2C463A-745C-7591-3DB8-1AB26C377B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3184" y="2525713"/>
            <a:ext cx="5335903" cy="3281075"/>
          </a:xfrm>
          <a:custGeom>
            <a:avLst/>
            <a:gdLst>
              <a:gd name="connsiteX0" fmla="*/ 0 w 5335903"/>
              <a:gd name="connsiteY0" fmla="*/ 0 h 3281075"/>
              <a:gd name="connsiteX1" fmla="*/ 5335903 w 5335903"/>
              <a:gd name="connsiteY1" fmla="*/ 0 h 3281075"/>
              <a:gd name="connsiteX2" fmla="*/ 5335903 w 5335903"/>
              <a:gd name="connsiteY2" fmla="*/ 3281075 h 3281075"/>
              <a:gd name="connsiteX3" fmla="*/ 0 w 5335903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3281075">
                <a:moveTo>
                  <a:pt x="0" y="0"/>
                </a:moveTo>
                <a:lnTo>
                  <a:pt x="5335903" y="0"/>
                </a:lnTo>
                <a:lnTo>
                  <a:pt x="5335903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4755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3E6B5828-F612-4EF0-98FB-63C65E0DEB68">
            <a:extLst>
              <a:ext uri="{FF2B5EF4-FFF2-40B4-BE49-F238E27FC236}">
                <a16:creationId xmlns:a16="http://schemas.microsoft.com/office/drawing/2014/main" id="{58A24717-39FB-FB09-8BCF-44183E2791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5935C93-70AB-3642-8B41-6DFF68ECB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1746CF14-31F3-4634-F5CC-060B8BBC70A6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90852B-8375-7A3F-9190-A448E8C5F301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8841FF-5DFA-56EF-0EE1-D3893257607C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5D17B7-7AF9-5090-48A0-75E68931853B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0608FC-2919-0356-CA4E-FB9732920020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5654666-2509-29BE-3DEE-C6A92322DF08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CA6F-3A73-4B8F-9A19-FD72C19C487D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D33D46-BB88-4F77-0724-190E9BF2C27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541D42-FF64-25ED-8A64-58BD5AE396C3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12121910-E2E6-F11C-76F1-7916CDAE1D6B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12C9884-0F61-49F4-BBFB-1D702435266F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2F2418D-9522-1CB8-316C-121B527922DD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6D6724-24E7-EB4B-708C-C02AED33D47F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134D49-7278-9F6F-E372-A5DE03DC45E1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0E191536-425D-7E75-5A11-D427F39577C4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E308EE3-0DB4-34A6-279F-D51B79FFD13C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626F1FE-953B-B6A4-ABCC-84989664F508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4DC73D-12EF-E62C-7223-8668D237B50E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EB594EA-A38A-E5C5-32F7-EA4215825F45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69122F5-3998-55F9-5CC4-13036CB7ECA7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849D33-E811-F17E-07A7-0DA1487D94C4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4AC532-370D-185B-A255-612A1E0DB395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9BE54F3-8818-810B-5313-18502021D28C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B264F5-808D-0E11-450C-50F11B72A574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3" name="Graphic 7">
              <a:extLst>
                <a:ext uri="{FF2B5EF4-FFF2-40B4-BE49-F238E27FC236}">
                  <a16:creationId xmlns:a16="http://schemas.microsoft.com/office/drawing/2014/main" id="{BEFACC50-3F92-BB31-6C76-21492A02EA1B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D0ADA04-8468-2F07-7FB8-13E15C82B185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8BE8374-368B-008C-651F-78EC4A0C10BE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17F75B-3A53-0952-4B92-312654B839E5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FFE833-BC74-A0A4-E458-CB2402491F2D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52DD90CB-C7F6-7D6A-C61E-5C253D76E77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79B253-C4E2-FEFA-0A5F-3A3B7125BFE1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D2F257A-67A6-6804-1347-BE2BE77A2924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DA0BE1-2AD4-A11F-5750-22CCC42830F6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C2CD2A-5A2B-9DEE-C411-041A03D7479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C181BDCC-6DFF-E220-C9CB-EFADE82AD052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8292BB0-984C-B652-BF12-03A01A4081EB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0AFE995-AD8D-08A9-5428-DD77007668DD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E22D7-7EDC-1046-968C-44D78C9CAFA5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57760341-0463-C96B-E903-BDE58665F0D4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DCC59B7-4DD4-2322-B464-C2FDCC2E8C0B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B26165-AA0E-02C7-3282-598ADB908F65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F701A78-0632-DD78-18B8-8D1587219140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231C3D-1224-F21C-0235-664715DD4079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151FC4-D132-DD97-5100-058D66E43872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4" name="Platshållare för innehåll 53">
            <a:extLst>
              <a:ext uri="{FF2B5EF4-FFF2-40B4-BE49-F238E27FC236}">
                <a16:creationId xmlns:a16="http://schemas.microsoft.com/office/drawing/2014/main" id="{11480DA1-E7E8-D964-1752-D66F18D207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77" y="1990725"/>
            <a:ext cx="11302722" cy="3894687"/>
          </a:xfrm>
          <a:custGeom>
            <a:avLst/>
            <a:gdLst>
              <a:gd name="connsiteX0" fmla="*/ 0 w 11302722"/>
              <a:gd name="connsiteY0" fmla="*/ 0 h 3398718"/>
              <a:gd name="connsiteX1" fmla="*/ 11302722 w 11302722"/>
              <a:gd name="connsiteY1" fmla="*/ 0 h 3398718"/>
              <a:gd name="connsiteX2" fmla="*/ 11302722 w 11302722"/>
              <a:gd name="connsiteY2" fmla="*/ 3398718 h 3398718"/>
              <a:gd name="connsiteX3" fmla="*/ 0 w 11302722"/>
              <a:gd name="connsiteY3" fmla="*/ 3398718 h 33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2722" h="3398718">
                <a:moveTo>
                  <a:pt x="0" y="0"/>
                </a:moveTo>
                <a:lnTo>
                  <a:pt x="11302722" y="0"/>
                </a:lnTo>
                <a:lnTo>
                  <a:pt x="11302722" y="3398718"/>
                </a:lnTo>
                <a:lnTo>
                  <a:pt x="0" y="33987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1710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+ nyckel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A5F0D-1427-478A-A60F-1D4279516E1A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bg2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4D20864-0062-9196-419A-F0EF7800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698FE32-AAD2-BD77-209E-E8DE478D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973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BC6BB0-9C34-CF7E-4FCF-89B271A3DC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0670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F6C424-64F6-BC97-9B9D-155FD6F6C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0367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1313405-2C2B-DDE4-3096-C596A5500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70064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17412F03-A5DF-FEA2-C95A-827CC9332B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2912" y="1990725"/>
            <a:ext cx="5335905" cy="2859089"/>
          </a:xfrm>
          <a:custGeom>
            <a:avLst/>
            <a:gdLst>
              <a:gd name="connsiteX0" fmla="*/ 0 w 5335905"/>
              <a:gd name="connsiteY0" fmla="*/ 0 h 2859089"/>
              <a:gd name="connsiteX1" fmla="*/ 5335905 w 5335905"/>
              <a:gd name="connsiteY1" fmla="*/ 0 h 2859089"/>
              <a:gd name="connsiteX2" fmla="*/ 5335905 w 5335905"/>
              <a:gd name="connsiteY2" fmla="*/ 2859089 h 2859089"/>
              <a:gd name="connsiteX3" fmla="*/ 0 w 5335905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2859089">
                <a:moveTo>
                  <a:pt x="0" y="0"/>
                </a:moveTo>
                <a:lnTo>
                  <a:pt x="5335905" y="0"/>
                </a:lnTo>
                <a:lnTo>
                  <a:pt x="5335905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3">
            <a:extLst>
              <a:ext uri="{FF2B5EF4-FFF2-40B4-BE49-F238E27FC236}">
                <a16:creationId xmlns:a16="http://schemas.microsoft.com/office/drawing/2014/main" id="{EE37C7F5-E2FA-9FF7-E4CF-82066C4011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3184" y="1990725"/>
            <a:ext cx="5335903" cy="2859089"/>
          </a:xfrm>
          <a:custGeom>
            <a:avLst/>
            <a:gdLst>
              <a:gd name="connsiteX0" fmla="*/ 0 w 5335903"/>
              <a:gd name="connsiteY0" fmla="*/ 0 h 2859089"/>
              <a:gd name="connsiteX1" fmla="*/ 5335903 w 5335903"/>
              <a:gd name="connsiteY1" fmla="*/ 0 h 2859089"/>
              <a:gd name="connsiteX2" fmla="*/ 5335903 w 5335903"/>
              <a:gd name="connsiteY2" fmla="*/ 2859089 h 2859089"/>
              <a:gd name="connsiteX3" fmla="*/ 0 w 5335903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2859089">
                <a:moveTo>
                  <a:pt x="0" y="0"/>
                </a:moveTo>
                <a:lnTo>
                  <a:pt x="5335903" y="0"/>
                </a:lnTo>
                <a:lnTo>
                  <a:pt x="5335903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59125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fyra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984751"/>
            <a:ext cx="10190162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5BF2-CEC8-48F8-8185-53361DF186CC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8BA015F6-3311-8449-F958-EFA198DAB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0282731B-07AF-43B5-5E76-3F0B18E05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6D1E05C8-4B84-E8CA-07F5-4D1E1689F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6C93747A-7A69-0025-EC81-C60A994A0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8335CE77-2B04-8449-A237-DDAAD74DF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47FA160B-FC97-3BC0-FB77-9900F594B6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6F2F2C3F-CE9E-9F04-53AC-CB0AD9462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DCB9E557-6356-34E1-4F18-123B459748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95D962-D872-E646-815E-08F7711B11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FEB0C73-1238-8E68-3F7D-5F171D860F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75B22C9-8320-DD89-8B68-71003FD05E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B88F63C4-A41F-734D-2059-045C93DE13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043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EBEB-D6B5-4687-9C9E-8A19C1371B52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BFA96E10-A75E-61BF-A479-4AFC57FA8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5AB4ADDD-D028-E63E-1846-05A0029112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ED2AB1C0-2D00-4BEA-7BB6-8074CAD466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7662F261-51EA-D241-0FA0-1265A9A614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2090AA67-090C-E6BD-14D6-A4A0AA3917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F2EBDBAF-B6D9-242B-E268-04A1677AE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68C92A8-EBB7-C8F9-0606-0E7FD85187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7642E41A-91C4-C4D5-DE90-76DFA9E8DC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FEB24ECB-569B-E985-B08D-7E30E80F72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F6BDA0D9-8198-57CC-D1F0-8C64721E08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D2BC9CD2-D64C-4472-087B-75F667FF8D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DE45E245-8D00-30D5-6D47-E483C5126D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18089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76251"/>
            <a:ext cx="10910886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733C-E42C-404E-BFB8-34B1C5FD3845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021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3013-7330-4632-90C0-903372127CC7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0474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54A0-06B2-4D05-8F08-71DFD7DF64CF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0C9EB426-4EE1-0AD5-3280-BB7D1591D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76251"/>
            <a:ext cx="6745681" cy="97631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10495BA-F851-43F9-3064-1CBEF7D4FF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865" y="1990725"/>
            <a:ext cx="6734729" cy="3816063"/>
          </a:xfrm>
          <a:custGeom>
            <a:avLst/>
            <a:gdLst>
              <a:gd name="connsiteX0" fmla="*/ 0 w 6734729"/>
              <a:gd name="connsiteY0" fmla="*/ 0 h 3816063"/>
              <a:gd name="connsiteX1" fmla="*/ 6734729 w 6734729"/>
              <a:gd name="connsiteY1" fmla="*/ 0 h 3816063"/>
              <a:gd name="connsiteX2" fmla="*/ 6734729 w 6734729"/>
              <a:gd name="connsiteY2" fmla="*/ 3816063 h 3816063"/>
              <a:gd name="connsiteX3" fmla="*/ 0 w 6734729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4729" h="3816063">
                <a:moveTo>
                  <a:pt x="0" y="0"/>
                </a:moveTo>
                <a:lnTo>
                  <a:pt x="6734729" y="0"/>
                </a:lnTo>
                <a:lnTo>
                  <a:pt x="6734729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1597BF66-F934-0D6E-78E1-F68657946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765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AC76-E728-4535-953E-13AFDDC36B7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CE3AA5A2-4446-28E0-4B4A-241843D4C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76251"/>
            <a:ext cx="11306175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61A7316-825B-EF5C-4FD8-B39433B8DE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3549" y="1990725"/>
            <a:ext cx="7245538" cy="3816063"/>
          </a:xfrm>
          <a:custGeom>
            <a:avLst/>
            <a:gdLst>
              <a:gd name="connsiteX0" fmla="*/ 0 w 7245538"/>
              <a:gd name="connsiteY0" fmla="*/ 0 h 3816063"/>
              <a:gd name="connsiteX1" fmla="*/ 7245538 w 7245538"/>
              <a:gd name="connsiteY1" fmla="*/ 0 h 3816063"/>
              <a:gd name="connsiteX2" fmla="*/ 7245538 w 7245538"/>
              <a:gd name="connsiteY2" fmla="*/ 3816063 h 3816063"/>
              <a:gd name="connsiteX3" fmla="*/ 0 w 7245538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538" h="3816063">
                <a:moveTo>
                  <a:pt x="0" y="0"/>
                </a:moveTo>
                <a:lnTo>
                  <a:pt x="7245538" y="0"/>
                </a:lnTo>
                <a:lnTo>
                  <a:pt x="7245538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97007C7-69D7-5A89-102C-69D907F17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864" y="1721402"/>
            <a:ext cx="3595820" cy="4275538"/>
          </a:xfrm>
          <a:custGeom>
            <a:avLst/>
            <a:gdLst>
              <a:gd name="connsiteX0" fmla="*/ 67042 w 3595820"/>
              <a:gd name="connsiteY0" fmla="*/ 0 h 4275538"/>
              <a:gd name="connsiteX1" fmla="*/ 557352 w 3595820"/>
              <a:gd name="connsiteY1" fmla="*/ 0 h 4275538"/>
              <a:gd name="connsiteX2" fmla="*/ 3038468 w 3595820"/>
              <a:gd name="connsiteY2" fmla="*/ 0 h 4275538"/>
              <a:gd name="connsiteX3" fmla="*/ 3528778 w 3595820"/>
              <a:gd name="connsiteY3" fmla="*/ 0 h 4275538"/>
              <a:gd name="connsiteX4" fmla="*/ 3595820 w 3595820"/>
              <a:gd name="connsiteY4" fmla="*/ 67481 h 4275538"/>
              <a:gd name="connsiteX5" fmla="*/ 3595820 w 3595820"/>
              <a:gd name="connsiteY5" fmla="*/ 561003 h 4275538"/>
              <a:gd name="connsiteX6" fmla="*/ 3595820 w 3595820"/>
              <a:gd name="connsiteY6" fmla="*/ 1722477 h 4275538"/>
              <a:gd name="connsiteX7" fmla="*/ 3595820 w 3595820"/>
              <a:gd name="connsiteY7" fmla="*/ 3714535 h 4275538"/>
              <a:gd name="connsiteX8" fmla="*/ 3038468 w 3595820"/>
              <a:gd name="connsiteY8" fmla="*/ 4275538 h 4275538"/>
              <a:gd name="connsiteX9" fmla="*/ 1079519 w 3595820"/>
              <a:gd name="connsiteY9" fmla="*/ 4275538 h 4275538"/>
              <a:gd name="connsiteX10" fmla="*/ 557352 w 3595820"/>
              <a:gd name="connsiteY10" fmla="*/ 4275538 h 4275538"/>
              <a:gd name="connsiteX11" fmla="*/ 35086 w 3595820"/>
              <a:gd name="connsiteY11" fmla="*/ 4275538 h 4275538"/>
              <a:gd name="connsiteX12" fmla="*/ 0 w 3595820"/>
              <a:gd name="connsiteY12" fmla="*/ 4240223 h 4275538"/>
              <a:gd name="connsiteX13" fmla="*/ 0 w 3595820"/>
              <a:gd name="connsiteY13" fmla="*/ 3714535 h 4275538"/>
              <a:gd name="connsiteX14" fmla="*/ 0 w 3595820"/>
              <a:gd name="connsiteY14" fmla="*/ 3514742 h 4275538"/>
              <a:gd name="connsiteX15" fmla="*/ 0 w 3595820"/>
              <a:gd name="connsiteY15" fmla="*/ 1722477 h 4275538"/>
              <a:gd name="connsiteX16" fmla="*/ 0 w 3595820"/>
              <a:gd name="connsiteY16" fmla="*/ 561003 h 4275538"/>
              <a:gd name="connsiteX17" fmla="*/ 0 w 3595820"/>
              <a:gd name="connsiteY17" fmla="*/ 67481 h 4275538"/>
              <a:gd name="connsiteX18" fmla="*/ 67042 w 3595820"/>
              <a:gd name="connsiteY18" fmla="*/ 0 h 4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820" h="4275538">
                <a:moveTo>
                  <a:pt x="67042" y="0"/>
                </a:moveTo>
                <a:lnTo>
                  <a:pt x="557352" y="0"/>
                </a:lnTo>
                <a:lnTo>
                  <a:pt x="3038468" y="0"/>
                </a:lnTo>
                <a:lnTo>
                  <a:pt x="3528778" y="0"/>
                </a:lnTo>
                <a:cubicBezTo>
                  <a:pt x="3565804" y="0"/>
                  <a:pt x="3595820" y="30213"/>
                  <a:pt x="3595820" y="67481"/>
                </a:cubicBezTo>
                <a:lnTo>
                  <a:pt x="3595820" y="561003"/>
                </a:lnTo>
                <a:lnTo>
                  <a:pt x="3595820" y="1722477"/>
                </a:lnTo>
                <a:lnTo>
                  <a:pt x="3595820" y="3714535"/>
                </a:lnTo>
                <a:cubicBezTo>
                  <a:pt x="3595820" y="4024369"/>
                  <a:pt x="3346285" y="4275538"/>
                  <a:pt x="3038468" y="4275538"/>
                </a:cubicBezTo>
                <a:lnTo>
                  <a:pt x="1079519" y="4275538"/>
                </a:lnTo>
                <a:lnTo>
                  <a:pt x="557352" y="4275538"/>
                </a:lnTo>
                <a:lnTo>
                  <a:pt x="35086" y="4275538"/>
                </a:lnTo>
                <a:cubicBezTo>
                  <a:pt x="15709" y="4275538"/>
                  <a:pt x="0" y="4259727"/>
                  <a:pt x="0" y="4240223"/>
                </a:cubicBezTo>
                <a:lnTo>
                  <a:pt x="0" y="3714535"/>
                </a:lnTo>
                <a:lnTo>
                  <a:pt x="0" y="3514742"/>
                </a:lnTo>
                <a:lnTo>
                  <a:pt x="0" y="1722477"/>
                </a:lnTo>
                <a:lnTo>
                  <a:pt x="0" y="561003"/>
                </a:lnTo>
                <a:lnTo>
                  <a:pt x="0" y="67481"/>
                </a:lnTo>
                <a:cubicBezTo>
                  <a:pt x="0" y="30213"/>
                  <a:pt x="30016" y="0"/>
                  <a:pt x="67042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86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0B37-E724-41C3-BA32-C8393FCE8589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26632721-32AF-74B9-9EF4-95819D491560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0A72C8-9094-F598-3247-88AD5EA25E4A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D48EB-9458-DE9F-3C3B-15A6042F73DE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E34F61-A0B7-01BC-071A-7099ABA6BBBA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5A129C-8697-1746-8D46-FC891E6D7772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A3892D-ABF8-0242-BEC2-731EFFE78D33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45F27D-B009-AF00-073A-3E7A2A019150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9B4350DE-007C-4A86-CC9A-F5AF5457EC4B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2548C3-A14A-4F67-65F7-421E2F222E3B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4DD0DA-617C-CB9B-FFC0-571DDBE1F188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279555-2E60-5EA9-EFDF-595686482ECC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003553-E1A0-7872-6BC0-188150EC777D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A2557ACA-AE4C-2B6F-1FDD-ED2773EC277C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F1161-C083-CFEB-5639-49E119FD94FC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832F3C-F0EF-ECD2-22AF-47B71F264F6F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306C03-5404-488C-414C-20BD4B32091E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1B993-8CE0-5E54-0649-71D0F0529B65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0DCD57-D7AB-99AE-6E40-BEC9A1F0C56C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A5284A-0F7A-6D65-C415-8BBB2874638E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1EADC-39A3-5C56-D182-A7570E1A9F28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33B58D-3B51-BBF4-A55B-DAED0018F806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076D04-3A81-62B1-8DB8-DA9129D75080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476197D8-5BFA-743C-CD89-92EB41DE228B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0F88ED-A944-A836-3CDE-93824DE57D0C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9E9BC9-C03C-49FD-D428-43D67D9E4AE5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910C5A3-EEBC-BE72-8984-B50FC8A169B7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3DA13E-D4DF-F3CD-D76E-989E522EF319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B110F81A-67E8-931C-3A10-2DD9C03BD96A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B26951-2CB1-4735-A071-CB7E681AC9D7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9C4837-D87D-D257-6B77-44098EA51C83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BD6EF3-2EDE-0FD3-D3B0-EA578ED03453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21F8C3-859D-8FE0-9C82-D2F105484B3A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EA3D7F52-1830-7034-5064-9E0563E698CC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6DB220-3559-D8A4-DFC4-5A885678CB90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E1CE3-FB77-7350-4D25-A77FF365741F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287222-C32E-17B0-D2EC-B52C0C33C5FF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5" name="Graphic 6">
            <a:extLst>
              <a:ext uri="{FF2B5EF4-FFF2-40B4-BE49-F238E27FC236}">
                <a16:creationId xmlns:a16="http://schemas.microsoft.com/office/drawing/2014/main" id="{F00131C8-7864-DA6E-1DC6-D1E2F50DAF3F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53FF08-489A-13DC-003B-6BC39EDC990C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90D773-2AA0-1B2E-9769-B2FA1FC9719D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D15191-BB60-134D-EAA0-9E8CC3E374EB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0ACE12-69A3-E9FE-466D-24C91561BE77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C0CA87-5BFB-9B11-DCD3-9E7A3DB0BBAE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73917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k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örbudsmärke med hel fyllning">
            <a:extLst>
              <a:ext uri="{FF2B5EF4-FFF2-40B4-BE49-F238E27FC236}">
                <a16:creationId xmlns:a16="http://schemas.microsoft.com/office/drawing/2014/main" id="{A7ECD0C6-49E8-8972-CFAD-BEC2C9E6B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850" y="-311150"/>
            <a:ext cx="7480300" cy="74803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26D430-13C7-45D2-82BF-4AD38D7E9914}"/>
              </a:ext>
            </a:extLst>
          </p:cNvPr>
          <p:cNvSpPr txBox="1"/>
          <p:nvPr userDrawn="1"/>
        </p:nvSpPr>
        <p:spPr>
          <a:xfrm>
            <a:off x="479425" y="1356527"/>
            <a:ext cx="11233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/>
              <a:t>Layoutsidor efter denna ingår inte </a:t>
            </a:r>
            <a:br>
              <a:rPr lang="sv-SE" sz="8800" dirty="0"/>
            </a:br>
            <a:r>
              <a:rPr lang="sv-SE" sz="8800" dirty="0"/>
              <a:t>i mallen</a:t>
            </a:r>
          </a:p>
        </p:txBody>
      </p:sp>
    </p:spTree>
    <p:extLst>
      <p:ext uri="{BB962C8B-B14F-4D97-AF65-F5344CB8AC3E}">
        <p14:creationId xmlns:p14="http://schemas.microsoft.com/office/powerpoint/2010/main" val="3899588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5A9D-A2FD-4433-9AB6-B6CF5105851C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B9B002-2988-CE11-E1BF-A2484119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52662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6DCFE26-CD9E-D150-B07A-39DD6B5A85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50975" y="5122864"/>
            <a:ext cx="6362246" cy="877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92674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ECC1392-2283-3FE0-7160-814D8557A813}"/>
              </a:ext>
            </a:extLst>
          </p:cNvPr>
          <p:cNvSpPr/>
          <p:nvPr userDrawn="1"/>
        </p:nvSpPr>
        <p:spPr>
          <a:xfrm>
            <a:off x="0" y="-10769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01D909-E75E-7BF1-3592-E5B5E27A8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4B95A-4712-45F7-9663-FE402AE1C1D5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F8D352-88E1-9634-689A-9F409913C0CD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20F846-B04C-C160-84CC-238FD01430FC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5284AAE2-0DFB-1C88-4DAD-D2F04F677A7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323890A-ABE6-4353-051F-212FB0504A85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E97263E-E248-6921-0ED2-25294E7BFD6D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934090-88E2-9630-AFD0-BC7A2116F5A9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C81155-B267-7B6C-12F5-1975112C6798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ADD4665A-D181-362A-4C5F-29785EBE949D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grp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28373B3-87DF-E1F9-5405-CF3C26D408EA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4949CD7-195C-2AE6-BE76-A711FDAAF1E2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3BE97FB-092D-8741-8B68-480AD0EDAC54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79847AA-3CC8-AD2A-BA44-0BD6E7813BCA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1369C5-4024-BC5D-818F-89F78985141E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4CBE87-403C-F9C6-ED67-11F026C2990D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52D35FA-F835-EEBC-22D1-9F4124D3F42D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7CE03B6-7941-D75F-5932-A37A88EBD3C8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6487AB-4EFF-F8E0-644C-142D549230BB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F27A1650-DF4B-6FBB-0965-933409CFE467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8357A6C-C37D-9247-C7FD-2A5668058659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F400E4D-8862-4D4B-FB18-0A6E3758266A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C75A0D-6D3F-7B1F-1D41-48B373AFC2DA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50BE47-7E32-D047-0749-260E4DBAE2B8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AEF41DBC-25C0-0C0F-C7FE-2796762F31C2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9EA0450-2175-7C42-9B80-8E5216D05521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53D89EE-2A0A-81CE-D5BD-4593BA910F54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B00EBB1-6E10-6DF7-055B-37E8E97BA795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590E0A-551A-9A21-8E9F-B078E23424D6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6C69A9B2-0D8F-8FFC-AE41-FBFE855A836D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82BB90-AB9A-FB93-2DE2-C190F8C97AB8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272466F-E8F6-DEDD-F8C4-849400600911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58EAE9-3B22-FF21-EC35-6A898EB78F7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grpSp>
          <p:nvGrpSpPr>
            <p:cNvPr id="36" name="Graphic 7">
              <a:extLst>
                <a:ext uri="{FF2B5EF4-FFF2-40B4-BE49-F238E27FC236}">
                  <a16:creationId xmlns:a16="http://schemas.microsoft.com/office/drawing/2014/main" id="{0971B36A-D33E-AF3C-42D8-DE65C02A5BBC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1CE2100-6DCC-28E1-3736-A10C82549DA5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9EB8A6F-BCCA-2951-D727-8834DEF22E52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B439C36-0E6B-BF52-4B6C-9C4F079B6790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E846907-B59A-53FA-847B-349ED30E041A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9A2A6C0-5551-810F-A7EF-7BD804C05B24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66" name="Graphic 8">
            <a:extLst>
              <a:ext uri="{FF2B5EF4-FFF2-40B4-BE49-F238E27FC236}">
                <a16:creationId xmlns:a16="http://schemas.microsoft.com/office/drawing/2014/main" id="{33F5797C-31DB-9880-ED03-11C08E6B24DC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tx2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CFD0A2-2397-9EF2-3157-252380360BD4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3BD18DC-47E4-FF05-A1EF-DDA331B955A5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ADDC01-55D3-176B-CC4F-690CDBF0E312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7E3C7B3-5D9E-A98D-8402-3162D7FD443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1E53BD8-0609-E5A9-7934-D32C579488F1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>
                <a:solidFill>
                  <a:schemeClr val="tx2"/>
                </a:solidFill>
              </a:endParaRPr>
            </a:p>
          </p:txBody>
        </p:sp>
      </p:grpSp>
      <p:sp>
        <p:nvSpPr>
          <p:cNvPr id="60" name="Platshållare för innehåll 59">
            <a:extLst>
              <a:ext uri="{FF2B5EF4-FFF2-40B4-BE49-F238E27FC236}">
                <a16:creationId xmlns:a16="http://schemas.microsoft.com/office/drawing/2014/main" id="{8F2727F6-702E-4FB7-BF52-1C8B3F13F6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2525713"/>
            <a:ext cx="5335905" cy="3281075"/>
          </a:xfrm>
          <a:custGeom>
            <a:avLst/>
            <a:gdLst>
              <a:gd name="connsiteX0" fmla="*/ 0 w 5335905"/>
              <a:gd name="connsiteY0" fmla="*/ 0 h 3281075"/>
              <a:gd name="connsiteX1" fmla="*/ 5335905 w 5335905"/>
              <a:gd name="connsiteY1" fmla="*/ 0 h 3281075"/>
              <a:gd name="connsiteX2" fmla="*/ 5335905 w 5335905"/>
              <a:gd name="connsiteY2" fmla="*/ 3281075 h 3281075"/>
              <a:gd name="connsiteX3" fmla="*/ 0 w 5335905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281075">
                <a:moveTo>
                  <a:pt x="0" y="0"/>
                </a:moveTo>
                <a:lnTo>
                  <a:pt x="5335905" y="0"/>
                </a:lnTo>
                <a:lnTo>
                  <a:pt x="5335905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1" name="Platshållare för innehåll 60">
            <a:extLst>
              <a:ext uri="{FF2B5EF4-FFF2-40B4-BE49-F238E27FC236}">
                <a16:creationId xmlns:a16="http://schemas.microsoft.com/office/drawing/2014/main" id="{FE17BD57-52CF-FBD9-A39D-3C1E1E62A9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3832" y="2525713"/>
            <a:ext cx="5335905" cy="3281075"/>
          </a:xfrm>
          <a:custGeom>
            <a:avLst/>
            <a:gdLst>
              <a:gd name="connsiteX0" fmla="*/ 0 w 5335905"/>
              <a:gd name="connsiteY0" fmla="*/ 0 h 3281075"/>
              <a:gd name="connsiteX1" fmla="*/ 5335905 w 5335905"/>
              <a:gd name="connsiteY1" fmla="*/ 0 h 3281075"/>
              <a:gd name="connsiteX2" fmla="*/ 5335905 w 5335905"/>
              <a:gd name="connsiteY2" fmla="*/ 3281075 h 3281075"/>
              <a:gd name="connsiteX3" fmla="*/ 0 w 5335905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281075">
                <a:moveTo>
                  <a:pt x="0" y="0"/>
                </a:moveTo>
                <a:lnTo>
                  <a:pt x="5335905" y="0"/>
                </a:lnTo>
                <a:lnTo>
                  <a:pt x="5335905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526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1AF70-E8FB-AC65-7A1F-D259B0F06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C978-AA46-477F-946B-199714CFE278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92F3D8AF-D01B-AA49-1B69-E024A1D412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77" y="1990725"/>
            <a:ext cx="11302722" cy="3894687"/>
          </a:xfrm>
          <a:custGeom>
            <a:avLst/>
            <a:gdLst>
              <a:gd name="connsiteX0" fmla="*/ 0 w 11302722"/>
              <a:gd name="connsiteY0" fmla="*/ 0 h 3398718"/>
              <a:gd name="connsiteX1" fmla="*/ 11302722 w 11302722"/>
              <a:gd name="connsiteY1" fmla="*/ 0 h 3398718"/>
              <a:gd name="connsiteX2" fmla="*/ 11302722 w 11302722"/>
              <a:gd name="connsiteY2" fmla="*/ 3398718 h 3398718"/>
              <a:gd name="connsiteX3" fmla="*/ 0 w 11302722"/>
              <a:gd name="connsiteY3" fmla="*/ 3398718 h 33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2722" h="3398718">
                <a:moveTo>
                  <a:pt x="0" y="0"/>
                </a:moveTo>
                <a:lnTo>
                  <a:pt x="11302722" y="0"/>
                </a:lnTo>
                <a:lnTo>
                  <a:pt x="11302722" y="3398718"/>
                </a:lnTo>
                <a:lnTo>
                  <a:pt x="0" y="33987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9273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1"/>
            <a:ext cx="9919569" cy="2852737"/>
          </a:xfrm>
          <a:prstGeom prst="rect">
            <a:avLst/>
          </a:prstGeom>
        </p:spPr>
        <p:txBody>
          <a:bodyPr anchor="b"/>
          <a:lstStyle>
            <a:lvl1pPr algn="r">
              <a:defRPr sz="5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9960-7044-4645-98F8-A84516F164DC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6517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C23A-3129-4F60-9213-0AD84397BFCA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C85EEFB2-396E-4E73-4F3D-8675ABFFB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48CBC57B-11EB-5FB5-3E5E-5E5FF74558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990725"/>
            <a:ext cx="5335905" cy="3876675"/>
          </a:xfrm>
          <a:custGeom>
            <a:avLst/>
            <a:gdLst>
              <a:gd name="connsiteX0" fmla="*/ 0 w 5335905"/>
              <a:gd name="connsiteY0" fmla="*/ 0 h 3876675"/>
              <a:gd name="connsiteX1" fmla="*/ 5335905 w 5335905"/>
              <a:gd name="connsiteY1" fmla="*/ 0 h 3876675"/>
              <a:gd name="connsiteX2" fmla="*/ 5335905 w 5335905"/>
              <a:gd name="connsiteY2" fmla="*/ 3876675 h 3876675"/>
              <a:gd name="connsiteX3" fmla="*/ 0 w 5335905"/>
              <a:gd name="connsiteY3" fmla="*/ 38766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876675">
                <a:moveTo>
                  <a:pt x="0" y="0"/>
                </a:moveTo>
                <a:lnTo>
                  <a:pt x="5335905" y="0"/>
                </a:lnTo>
                <a:lnTo>
                  <a:pt x="5335905" y="3876675"/>
                </a:lnTo>
                <a:lnTo>
                  <a:pt x="0" y="3876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6FEC41F7-4A07-74DF-E481-EC53993221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4451" y="1990725"/>
            <a:ext cx="5335905" cy="3876675"/>
          </a:xfrm>
          <a:custGeom>
            <a:avLst/>
            <a:gdLst>
              <a:gd name="connsiteX0" fmla="*/ 0 w 5335905"/>
              <a:gd name="connsiteY0" fmla="*/ 0 h 3876675"/>
              <a:gd name="connsiteX1" fmla="*/ 5335905 w 5335905"/>
              <a:gd name="connsiteY1" fmla="*/ 0 h 3876675"/>
              <a:gd name="connsiteX2" fmla="*/ 5335905 w 5335905"/>
              <a:gd name="connsiteY2" fmla="*/ 3876675 h 3876675"/>
              <a:gd name="connsiteX3" fmla="*/ 0 w 5335905"/>
              <a:gd name="connsiteY3" fmla="*/ 38766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876675">
                <a:moveTo>
                  <a:pt x="0" y="0"/>
                </a:moveTo>
                <a:lnTo>
                  <a:pt x="5335905" y="0"/>
                </a:lnTo>
                <a:lnTo>
                  <a:pt x="5335905" y="3876675"/>
                </a:lnTo>
                <a:lnTo>
                  <a:pt x="0" y="3876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16496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058BD-D526-AD67-D59F-02BDCC19FBC3}"/>
              </a:ext>
            </a:extLst>
          </p:cNvPr>
          <p:cNvSpPr/>
          <p:nvPr userDrawn="1"/>
        </p:nvSpPr>
        <p:spPr>
          <a:xfrm>
            <a:off x="0" y="0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A6004-41A1-4A8F-B363-7BFFD44D459B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633EA2-48DD-516D-57C3-F02325E0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D6AF7D47-EE9F-DCF1-298C-8B013D298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2525713"/>
            <a:ext cx="5335905" cy="3281075"/>
          </a:xfrm>
          <a:custGeom>
            <a:avLst/>
            <a:gdLst>
              <a:gd name="connsiteX0" fmla="*/ 0 w 5335905"/>
              <a:gd name="connsiteY0" fmla="*/ 0 h 3281075"/>
              <a:gd name="connsiteX1" fmla="*/ 5335905 w 5335905"/>
              <a:gd name="connsiteY1" fmla="*/ 0 h 3281075"/>
              <a:gd name="connsiteX2" fmla="*/ 5335905 w 5335905"/>
              <a:gd name="connsiteY2" fmla="*/ 3281075 h 3281075"/>
              <a:gd name="connsiteX3" fmla="*/ 0 w 5335905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281075">
                <a:moveTo>
                  <a:pt x="0" y="0"/>
                </a:moveTo>
                <a:lnTo>
                  <a:pt x="5335905" y="0"/>
                </a:lnTo>
                <a:lnTo>
                  <a:pt x="5335905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9C2C463A-745C-7591-3DB8-1AB26C377B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3184" y="2525713"/>
            <a:ext cx="5335903" cy="3281075"/>
          </a:xfrm>
          <a:custGeom>
            <a:avLst/>
            <a:gdLst>
              <a:gd name="connsiteX0" fmla="*/ 0 w 5335903"/>
              <a:gd name="connsiteY0" fmla="*/ 0 h 3281075"/>
              <a:gd name="connsiteX1" fmla="*/ 5335903 w 5335903"/>
              <a:gd name="connsiteY1" fmla="*/ 0 h 3281075"/>
              <a:gd name="connsiteX2" fmla="*/ 5335903 w 5335903"/>
              <a:gd name="connsiteY2" fmla="*/ 3281075 h 3281075"/>
              <a:gd name="connsiteX3" fmla="*/ 0 w 5335903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3281075">
                <a:moveTo>
                  <a:pt x="0" y="0"/>
                </a:moveTo>
                <a:lnTo>
                  <a:pt x="5335903" y="0"/>
                </a:lnTo>
                <a:lnTo>
                  <a:pt x="5335903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562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+ nyckel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4E78D5-2DA0-4724-B062-C52072C25E7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4D20864-0062-9196-419A-F0EF7800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698FE32-AAD2-BD77-209E-E8DE478D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973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accent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##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BC6BB0-9C34-CF7E-4FCF-89B271A3DC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0670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accent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F6C424-64F6-BC97-9B9D-155FD6F6C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0367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accent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1313405-2C2B-DDE4-3096-C596A5500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70064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accent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17412F03-A5DF-FEA2-C95A-827CC9332B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2912" y="1990725"/>
            <a:ext cx="5335905" cy="2859089"/>
          </a:xfrm>
          <a:custGeom>
            <a:avLst/>
            <a:gdLst>
              <a:gd name="connsiteX0" fmla="*/ 0 w 5335905"/>
              <a:gd name="connsiteY0" fmla="*/ 0 h 2859089"/>
              <a:gd name="connsiteX1" fmla="*/ 5335905 w 5335905"/>
              <a:gd name="connsiteY1" fmla="*/ 0 h 2859089"/>
              <a:gd name="connsiteX2" fmla="*/ 5335905 w 5335905"/>
              <a:gd name="connsiteY2" fmla="*/ 2859089 h 2859089"/>
              <a:gd name="connsiteX3" fmla="*/ 0 w 5335905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2859089">
                <a:moveTo>
                  <a:pt x="0" y="0"/>
                </a:moveTo>
                <a:lnTo>
                  <a:pt x="5335905" y="0"/>
                </a:lnTo>
                <a:lnTo>
                  <a:pt x="5335905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3">
            <a:extLst>
              <a:ext uri="{FF2B5EF4-FFF2-40B4-BE49-F238E27FC236}">
                <a16:creationId xmlns:a16="http://schemas.microsoft.com/office/drawing/2014/main" id="{EE37C7F5-E2FA-9FF7-E4CF-82066C4011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3184" y="1990725"/>
            <a:ext cx="5335903" cy="2859089"/>
          </a:xfrm>
          <a:custGeom>
            <a:avLst/>
            <a:gdLst>
              <a:gd name="connsiteX0" fmla="*/ 0 w 5335903"/>
              <a:gd name="connsiteY0" fmla="*/ 0 h 2859089"/>
              <a:gd name="connsiteX1" fmla="*/ 5335903 w 5335903"/>
              <a:gd name="connsiteY1" fmla="*/ 0 h 2859089"/>
              <a:gd name="connsiteX2" fmla="*/ 5335903 w 5335903"/>
              <a:gd name="connsiteY2" fmla="*/ 2859089 h 2859089"/>
              <a:gd name="connsiteX3" fmla="*/ 0 w 5335903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2859089">
                <a:moveTo>
                  <a:pt x="0" y="0"/>
                </a:moveTo>
                <a:lnTo>
                  <a:pt x="5335903" y="0"/>
                </a:lnTo>
                <a:lnTo>
                  <a:pt x="5335903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9700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fyra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984751"/>
            <a:ext cx="10190162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54EB-3621-4B60-B8B6-8E2DB7BBE6CF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8BA015F6-3311-8449-F958-EFA198DAB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0282731B-07AF-43B5-5E76-3F0B18E05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6D1E05C8-4B84-E8CA-07F5-4D1E1689F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6C93747A-7A69-0025-EC81-C60A994A0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8335CE77-2B04-8449-A237-DDAAD74DF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47FA160B-FC97-3BC0-FB77-9900F594B6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6F2F2C3F-CE9E-9F04-53AC-CB0AD9462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DCB9E557-6356-34E1-4F18-123B459748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95D962-D872-E646-815E-08F7711B11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FEB0C73-1238-8E68-3F7D-5F171D860F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75B22C9-8320-DD89-8B68-71003FD05E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B88F63C4-A41F-734D-2059-045C93DE13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23836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30D5-2373-48A5-A07A-46B6DD17034C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BFA96E10-A75E-61BF-A479-4AFC57FA8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5AB4ADDD-D028-E63E-1846-05A0029112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ED2AB1C0-2D00-4BEA-7BB6-8074CAD466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7662F261-51EA-D241-0FA0-1265A9A614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2090AA67-090C-E6BD-14D6-A4A0AA3917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F2EBDBAF-B6D9-242B-E268-04A1677AE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68C92A8-EBB7-C8F9-0606-0E7FD85187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7642E41A-91C4-C4D5-DE90-76DFA9E8DC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FEB24ECB-569B-E985-B08D-7E30E80F72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F6BDA0D9-8198-57CC-D1F0-8C64721E08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D2BC9CD2-D64C-4472-087B-75F667FF8D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DE45E245-8D00-30D5-6D47-E483C5126D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0442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76251"/>
            <a:ext cx="10910886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50FD-B5C3-4236-B28C-CEE560CFFC3B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610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9186-9810-4058-A004-FAB4F23A8CB0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3199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A184-16A0-4D1B-9C77-C13EBF983894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0C9EB426-4EE1-0AD5-3280-BB7D1591D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76251"/>
            <a:ext cx="6745681" cy="97631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10495BA-F851-43F9-3064-1CBEF7D4FF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865" y="1990725"/>
            <a:ext cx="6734729" cy="3816063"/>
          </a:xfrm>
          <a:custGeom>
            <a:avLst/>
            <a:gdLst>
              <a:gd name="connsiteX0" fmla="*/ 0 w 6734729"/>
              <a:gd name="connsiteY0" fmla="*/ 0 h 3816063"/>
              <a:gd name="connsiteX1" fmla="*/ 6734729 w 6734729"/>
              <a:gd name="connsiteY1" fmla="*/ 0 h 3816063"/>
              <a:gd name="connsiteX2" fmla="*/ 6734729 w 6734729"/>
              <a:gd name="connsiteY2" fmla="*/ 3816063 h 3816063"/>
              <a:gd name="connsiteX3" fmla="*/ 0 w 6734729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4729" h="3816063">
                <a:moveTo>
                  <a:pt x="0" y="0"/>
                </a:moveTo>
                <a:lnTo>
                  <a:pt x="6734729" y="0"/>
                </a:lnTo>
                <a:lnTo>
                  <a:pt x="6734729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1597BF66-F934-0D6E-78E1-F68657946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21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+ nyckel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D90115AF-19D8-477D-9FF5-753A9383029E">
            <a:extLst>
              <a:ext uri="{FF2B5EF4-FFF2-40B4-BE49-F238E27FC236}">
                <a16:creationId xmlns:a16="http://schemas.microsoft.com/office/drawing/2014/main" id="{553C07B2-CDA7-7E44-9302-2859ADBAF9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76251"/>
            <a:ext cx="11314508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B2890B-ED8B-401F-A538-2EC2542BF4B4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1969" y="6584212"/>
            <a:ext cx="1008062" cy="2563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bg2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6CE30E-DE03-CDCF-7474-6B7C07F2A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973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##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0FB60E0-A38E-6FDF-5616-39C53CDF9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0670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##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3EF9D80-7307-04C4-C6D3-8743DC16F5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0367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##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90D31ED-3911-F509-1FAA-345F9E179A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70064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##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F5197367-1658-F8B9-F75D-11909FB2066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2912" y="1990725"/>
            <a:ext cx="5335905" cy="2859089"/>
          </a:xfrm>
          <a:custGeom>
            <a:avLst/>
            <a:gdLst>
              <a:gd name="connsiteX0" fmla="*/ 0 w 5335905"/>
              <a:gd name="connsiteY0" fmla="*/ 0 h 2859089"/>
              <a:gd name="connsiteX1" fmla="*/ 5335905 w 5335905"/>
              <a:gd name="connsiteY1" fmla="*/ 0 h 2859089"/>
              <a:gd name="connsiteX2" fmla="*/ 5335905 w 5335905"/>
              <a:gd name="connsiteY2" fmla="*/ 2859089 h 2859089"/>
              <a:gd name="connsiteX3" fmla="*/ 0 w 5335905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2859089">
                <a:moveTo>
                  <a:pt x="0" y="0"/>
                </a:moveTo>
                <a:lnTo>
                  <a:pt x="5335905" y="0"/>
                </a:lnTo>
                <a:lnTo>
                  <a:pt x="5335905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5" name="Platshållare för innehåll 24">
            <a:extLst>
              <a:ext uri="{FF2B5EF4-FFF2-40B4-BE49-F238E27FC236}">
                <a16:creationId xmlns:a16="http://schemas.microsoft.com/office/drawing/2014/main" id="{AA606EAF-B74F-9C80-BC6D-0116FB1E055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21516" y="1990725"/>
            <a:ext cx="5335905" cy="2859089"/>
          </a:xfrm>
          <a:custGeom>
            <a:avLst/>
            <a:gdLst>
              <a:gd name="connsiteX0" fmla="*/ 0 w 5335905"/>
              <a:gd name="connsiteY0" fmla="*/ 0 h 2859089"/>
              <a:gd name="connsiteX1" fmla="*/ 5335905 w 5335905"/>
              <a:gd name="connsiteY1" fmla="*/ 0 h 2859089"/>
              <a:gd name="connsiteX2" fmla="*/ 5335905 w 5335905"/>
              <a:gd name="connsiteY2" fmla="*/ 2859089 h 2859089"/>
              <a:gd name="connsiteX3" fmla="*/ 0 w 5335905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2859089">
                <a:moveTo>
                  <a:pt x="0" y="0"/>
                </a:moveTo>
                <a:lnTo>
                  <a:pt x="5335905" y="0"/>
                </a:lnTo>
                <a:lnTo>
                  <a:pt x="5335905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34250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DC2E-4162-42B6-AAC1-5F93F88D77AD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CE3AA5A2-4446-28E0-4B4A-241843D4C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76251"/>
            <a:ext cx="11306175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61A7316-825B-EF5C-4FD8-B39433B8DE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3549" y="1990725"/>
            <a:ext cx="7245538" cy="3816063"/>
          </a:xfrm>
          <a:custGeom>
            <a:avLst/>
            <a:gdLst>
              <a:gd name="connsiteX0" fmla="*/ 0 w 7245538"/>
              <a:gd name="connsiteY0" fmla="*/ 0 h 3816063"/>
              <a:gd name="connsiteX1" fmla="*/ 7245538 w 7245538"/>
              <a:gd name="connsiteY1" fmla="*/ 0 h 3816063"/>
              <a:gd name="connsiteX2" fmla="*/ 7245538 w 7245538"/>
              <a:gd name="connsiteY2" fmla="*/ 3816063 h 3816063"/>
              <a:gd name="connsiteX3" fmla="*/ 0 w 7245538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538" h="3816063">
                <a:moveTo>
                  <a:pt x="0" y="0"/>
                </a:moveTo>
                <a:lnTo>
                  <a:pt x="7245538" y="0"/>
                </a:lnTo>
                <a:lnTo>
                  <a:pt x="7245538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97007C7-69D7-5A89-102C-69D907F17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864" y="1721402"/>
            <a:ext cx="3595820" cy="4275538"/>
          </a:xfrm>
          <a:custGeom>
            <a:avLst/>
            <a:gdLst>
              <a:gd name="connsiteX0" fmla="*/ 67042 w 3595820"/>
              <a:gd name="connsiteY0" fmla="*/ 0 h 4275538"/>
              <a:gd name="connsiteX1" fmla="*/ 557352 w 3595820"/>
              <a:gd name="connsiteY1" fmla="*/ 0 h 4275538"/>
              <a:gd name="connsiteX2" fmla="*/ 3038468 w 3595820"/>
              <a:gd name="connsiteY2" fmla="*/ 0 h 4275538"/>
              <a:gd name="connsiteX3" fmla="*/ 3528778 w 3595820"/>
              <a:gd name="connsiteY3" fmla="*/ 0 h 4275538"/>
              <a:gd name="connsiteX4" fmla="*/ 3595820 w 3595820"/>
              <a:gd name="connsiteY4" fmla="*/ 67481 h 4275538"/>
              <a:gd name="connsiteX5" fmla="*/ 3595820 w 3595820"/>
              <a:gd name="connsiteY5" fmla="*/ 561003 h 4275538"/>
              <a:gd name="connsiteX6" fmla="*/ 3595820 w 3595820"/>
              <a:gd name="connsiteY6" fmla="*/ 1722477 h 4275538"/>
              <a:gd name="connsiteX7" fmla="*/ 3595820 w 3595820"/>
              <a:gd name="connsiteY7" fmla="*/ 3714535 h 4275538"/>
              <a:gd name="connsiteX8" fmla="*/ 3038468 w 3595820"/>
              <a:gd name="connsiteY8" fmla="*/ 4275538 h 4275538"/>
              <a:gd name="connsiteX9" fmla="*/ 1079519 w 3595820"/>
              <a:gd name="connsiteY9" fmla="*/ 4275538 h 4275538"/>
              <a:gd name="connsiteX10" fmla="*/ 557352 w 3595820"/>
              <a:gd name="connsiteY10" fmla="*/ 4275538 h 4275538"/>
              <a:gd name="connsiteX11" fmla="*/ 35086 w 3595820"/>
              <a:gd name="connsiteY11" fmla="*/ 4275538 h 4275538"/>
              <a:gd name="connsiteX12" fmla="*/ 0 w 3595820"/>
              <a:gd name="connsiteY12" fmla="*/ 4240223 h 4275538"/>
              <a:gd name="connsiteX13" fmla="*/ 0 w 3595820"/>
              <a:gd name="connsiteY13" fmla="*/ 3714535 h 4275538"/>
              <a:gd name="connsiteX14" fmla="*/ 0 w 3595820"/>
              <a:gd name="connsiteY14" fmla="*/ 3514742 h 4275538"/>
              <a:gd name="connsiteX15" fmla="*/ 0 w 3595820"/>
              <a:gd name="connsiteY15" fmla="*/ 1722477 h 4275538"/>
              <a:gd name="connsiteX16" fmla="*/ 0 w 3595820"/>
              <a:gd name="connsiteY16" fmla="*/ 561003 h 4275538"/>
              <a:gd name="connsiteX17" fmla="*/ 0 w 3595820"/>
              <a:gd name="connsiteY17" fmla="*/ 67481 h 4275538"/>
              <a:gd name="connsiteX18" fmla="*/ 67042 w 3595820"/>
              <a:gd name="connsiteY18" fmla="*/ 0 h 4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820" h="4275538">
                <a:moveTo>
                  <a:pt x="67042" y="0"/>
                </a:moveTo>
                <a:lnTo>
                  <a:pt x="557352" y="0"/>
                </a:lnTo>
                <a:lnTo>
                  <a:pt x="3038468" y="0"/>
                </a:lnTo>
                <a:lnTo>
                  <a:pt x="3528778" y="0"/>
                </a:lnTo>
                <a:cubicBezTo>
                  <a:pt x="3565804" y="0"/>
                  <a:pt x="3595820" y="30213"/>
                  <a:pt x="3595820" y="67481"/>
                </a:cubicBezTo>
                <a:lnTo>
                  <a:pt x="3595820" y="561003"/>
                </a:lnTo>
                <a:lnTo>
                  <a:pt x="3595820" y="1722477"/>
                </a:lnTo>
                <a:lnTo>
                  <a:pt x="3595820" y="3714535"/>
                </a:lnTo>
                <a:cubicBezTo>
                  <a:pt x="3595820" y="4024369"/>
                  <a:pt x="3346285" y="4275538"/>
                  <a:pt x="3038468" y="4275538"/>
                </a:cubicBezTo>
                <a:lnTo>
                  <a:pt x="1079519" y="4275538"/>
                </a:lnTo>
                <a:lnTo>
                  <a:pt x="557352" y="4275538"/>
                </a:lnTo>
                <a:lnTo>
                  <a:pt x="35086" y="4275538"/>
                </a:lnTo>
                <a:cubicBezTo>
                  <a:pt x="15709" y="4275538"/>
                  <a:pt x="0" y="4259727"/>
                  <a:pt x="0" y="4240223"/>
                </a:cubicBezTo>
                <a:lnTo>
                  <a:pt x="0" y="3714535"/>
                </a:lnTo>
                <a:lnTo>
                  <a:pt x="0" y="3514742"/>
                </a:lnTo>
                <a:lnTo>
                  <a:pt x="0" y="1722477"/>
                </a:lnTo>
                <a:lnTo>
                  <a:pt x="0" y="561003"/>
                </a:lnTo>
                <a:lnTo>
                  <a:pt x="0" y="67481"/>
                </a:lnTo>
                <a:cubicBezTo>
                  <a:pt x="0" y="30213"/>
                  <a:pt x="30016" y="0"/>
                  <a:pt x="67042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182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FC7B-D5A3-4557-83BF-DA027491818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26632721-32AF-74B9-9EF4-95819D491560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0A72C8-9094-F598-3247-88AD5EA25E4A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D48EB-9458-DE9F-3C3B-15A6042F73DE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E34F61-A0B7-01BC-071A-7099ABA6BBBA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5A129C-8697-1746-8D46-FC891E6D7772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A3892D-ABF8-0242-BEC2-731EFFE78D33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45F27D-B009-AF00-073A-3E7A2A019150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9B4350DE-007C-4A86-CC9A-F5AF5457EC4B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2548C3-A14A-4F67-65F7-421E2F222E3B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4DD0DA-617C-CB9B-FFC0-571DDBE1F188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279555-2E60-5EA9-EFDF-595686482ECC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003553-E1A0-7872-6BC0-188150EC777D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A2557ACA-AE4C-2B6F-1FDD-ED2773EC277C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F1161-C083-CFEB-5639-49E119FD94FC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832F3C-F0EF-ECD2-22AF-47B71F264F6F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306C03-5404-488C-414C-20BD4B32091E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1B993-8CE0-5E54-0649-71D0F0529B65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0DCD57-D7AB-99AE-6E40-BEC9A1F0C56C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A5284A-0F7A-6D65-C415-8BBB2874638E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1EADC-39A3-5C56-D182-A7570E1A9F28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33B58D-3B51-BBF4-A55B-DAED0018F806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076D04-3A81-62B1-8DB8-DA9129D75080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476197D8-5BFA-743C-CD89-92EB41DE228B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chemeClr val="tx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0F88ED-A944-A836-3CDE-93824DE57D0C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9E9BC9-C03C-49FD-D428-43D67D9E4AE5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910C5A3-EEBC-BE72-8984-B50FC8A169B7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3DA13E-D4DF-F3CD-D76E-989E522EF319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B110F81A-67E8-931C-3A10-2DD9C03BD96A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B26951-2CB1-4735-A071-CB7E681AC9D7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9C4837-D87D-D257-6B77-44098EA51C83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BD6EF3-2EDE-0FD3-D3B0-EA578ED03453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21F8C3-859D-8FE0-9C82-D2F105484B3A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EA3D7F52-1830-7034-5064-9E0563E698CC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6DB220-3559-D8A4-DFC4-5A885678CB90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E1CE3-FB77-7350-4D25-A77FF365741F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287222-C32E-17B0-D2EC-B52C0C33C5FF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1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5" name="Graphic 6">
            <a:extLst>
              <a:ext uri="{FF2B5EF4-FFF2-40B4-BE49-F238E27FC236}">
                <a16:creationId xmlns:a16="http://schemas.microsoft.com/office/drawing/2014/main" id="{F00131C8-7864-DA6E-1DC6-D1E2F50DAF3F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chemeClr val="tx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53FF08-489A-13DC-003B-6BC39EDC990C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90D773-2AA0-1B2E-9769-B2FA1FC9719D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D15191-BB60-134D-EAA0-9E8CC3E374EB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0ACE12-69A3-E9FE-466D-24C91561BE77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C0CA87-5BFB-9B11-DCD3-9E7A3DB0BBAE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91639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k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örbudsmärke med hel fyllning">
            <a:extLst>
              <a:ext uri="{FF2B5EF4-FFF2-40B4-BE49-F238E27FC236}">
                <a16:creationId xmlns:a16="http://schemas.microsoft.com/office/drawing/2014/main" id="{71245CA0-4BC0-11B5-4D72-1E2DA0088C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850" y="-311150"/>
            <a:ext cx="7480300" cy="74803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26D430-13C7-45D2-82BF-4AD38D7E9914}"/>
              </a:ext>
            </a:extLst>
          </p:cNvPr>
          <p:cNvSpPr txBox="1"/>
          <p:nvPr userDrawn="1"/>
        </p:nvSpPr>
        <p:spPr>
          <a:xfrm>
            <a:off x="479425" y="1356527"/>
            <a:ext cx="11233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/>
              <a:t>Layoutsidor efter denna ingår inte </a:t>
            </a:r>
            <a:br>
              <a:rPr lang="sv-SE" sz="8800" dirty="0"/>
            </a:br>
            <a:r>
              <a:rPr lang="sv-SE" sz="8800" dirty="0"/>
              <a:t>i mallen</a:t>
            </a:r>
          </a:p>
        </p:txBody>
      </p:sp>
    </p:spTree>
    <p:extLst>
      <p:ext uri="{BB962C8B-B14F-4D97-AF65-F5344CB8AC3E}">
        <p14:creationId xmlns:p14="http://schemas.microsoft.com/office/powerpoint/2010/main" val="6993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50975" y="252662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50975" y="5122864"/>
            <a:ext cx="6362246" cy="8778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D89-795C-41C4-AB3E-56FE7E29F7A2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9668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F619A-AE45-B987-289C-AB43B2A8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A020-44F1-4F38-81D8-E7D57DA2B002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C1660CC-2A28-4607-70F0-662289995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177" y="1990725"/>
            <a:ext cx="11302722" cy="3894687"/>
          </a:xfrm>
          <a:custGeom>
            <a:avLst/>
            <a:gdLst>
              <a:gd name="connsiteX0" fmla="*/ 1000797 w 11302722"/>
              <a:gd name="connsiteY0" fmla="*/ 0 h 3399387"/>
              <a:gd name="connsiteX1" fmla="*/ 1797722 w 11302722"/>
              <a:gd name="connsiteY1" fmla="*/ 0 h 3399387"/>
              <a:gd name="connsiteX2" fmla="*/ 1797722 w 11302722"/>
              <a:gd name="connsiteY2" fmla="*/ 669 h 3399387"/>
              <a:gd name="connsiteX3" fmla="*/ 11302722 w 11302722"/>
              <a:gd name="connsiteY3" fmla="*/ 669 h 3399387"/>
              <a:gd name="connsiteX4" fmla="*/ 11302722 w 11302722"/>
              <a:gd name="connsiteY4" fmla="*/ 3399387 h 3399387"/>
              <a:gd name="connsiteX5" fmla="*/ 0 w 11302722"/>
              <a:gd name="connsiteY5" fmla="*/ 3399387 h 3399387"/>
              <a:gd name="connsiteX6" fmla="*/ 0 w 11302722"/>
              <a:gd name="connsiteY6" fmla="*/ 669 h 3399387"/>
              <a:gd name="connsiteX7" fmla="*/ 1000797 w 11302722"/>
              <a:gd name="connsiteY7" fmla="*/ 669 h 339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02722" h="3399387">
                <a:moveTo>
                  <a:pt x="1000797" y="0"/>
                </a:moveTo>
                <a:lnTo>
                  <a:pt x="1797722" y="0"/>
                </a:lnTo>
                <a:lnTo>
                  <a:pt x="1797722" y="669"/>
                </a:lnTo>
                <a:lnTo>
                  <a:pt x="11302722" y="669"/>
                </a:lnTo>
                <a:lnTo>
                  <a:pt x="11302722" y="3399387"/>
                </a:lnTo>
                <a:lnTo>
                  <a:pt x="0" y="3399387"/>
                </a:lnTo>
                <a:lnTo>
                  <a:pt x="0" y="669"/>
                </a:lnTo>
                <a:lnTo>
                  <a:pt x="1000797" y="6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20373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1"/>
            <a:ext cx="9919569" cy="2852737"/>
          </a:xfrm>
          <a:prstGeom prst="rect">
            <a:avLst/>
          </a:prstGeom>
        </p:spPr>
        <p:txBody>
          <a:bodyPr anchor="b"/>
          <a:lstStyle>
            <a:lvl1pPr algn="r">
              <a:defRPr sz="5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A440-9D28-407B-A5BB-38123AF23BB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8106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76251"/>
            <a:ext cx="10910886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7FAE-9611-4A4E-81DE-65056BD89ED2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127486A4-7860-1978-3891-7A7CA7D9C1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1990725"/>
            <a:ext cx="5335905" cy="3876675"/>
          </a:xfrm>
          <a:custGeom>
            <a:avLst/>
            <a:gdLst>
              <a:gd name="connsiteX0" fmla="*/ 0 w 5335905"/>
              <a:gd name="connsiteY0" fmla="*/ 0 h 3876675"/>
              <a:gd name="connsiteX1" fmla="*/ 5335905 w 5335905"/>
              <a:gd name="connsiteY1" fmla="*/ 0 h 3876675"/>
              <a:gd name="connsiteX2" fmla="*/ 5335905 w 5335905"/>
              <a:gd name="connsiteY2" fmla="*/ 3876675 h 3876675"/>
              <a:gd name="connsiteX3" fmla="*/ 0 w 5335905"/>
              <a:gd name="connsiteY3" fmla="*/ 38766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876675">
                <a:moveTo>
                  <a:pt x="0" y="0"/>
                </a:moveTo>
                <a:lnTo>
                  <a:pt x="5335905" y="0"/>
                </a:lnTo>
                <a:lnTo>
                  <a:pt x="5335905" y="3876675"/>
                </a:lnTo>
                <a:lnTo>
                  <a:pt x="0" y="3876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73086432-246D-1F27-065B-A010D309A5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3184" y="1990725"/>
            <a:ext cx="5335903" cy="3876675"/>
          </a:xfrm>
          <a:custGeom>
            <a:avLst/>
            <a:gdLst>
              <a:gd name="connsiteX0" fmla="*/ 0 w 5335903"/>
              <a:gd name="connsiteY0" fmla="*/ 0 h 3876675"/>
              <a:gd name="connsiteX1" fmla="*/ 5335903 w 5335903"/>
              <a:gd name="connsiteY1" fmla="*/ 0 h 3876675"/>
              <a:gd name="connsiteX2" fmla="*/ 5335903 w 5335903"/>
              <a:gd name="connsiteY2" fmla="*/ 3876675 h 3876675"/>
              <a:gd name="connsiteX3" fmla="*/ 0 w 5335903"/>
              <a:gd name="connsiteY3" fmla="*/ 387667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3876675">
                <a:moveTo>
                  <a:pt x="0" y="0"/>
                </a:moveTo>
                <a:lnTo>
                  <a:pt x="5335903" y="0"/>
                </a:lnTo>
                <a:lnTo>
                  <a:pt x="5335903" y="3876675"/>
                </a:lnTo>
                <a:lnTo>
                  <a:pt x="0" y="3876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370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058BD-D526-AD67-D59F-02BDCC19FBC3}"/>
              </a:ext>
            </a:extLst>
          </p:cNvPr>
          <p:cNvSpPr/>
          <p:nvPr userDrawn="1"/>
        </p:nvSpPr>
        <p:spPr>
          <a:xfrm>
            <a:off x="0" y="0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5D545A-2B00-452A-96C6-F0A103A209F2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633EA2-48DD-516D-57C3-F02325E0E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D6AF7D47-EE9F-DCF1-298C-8B013D298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2" y="2525713"/>
            <a:ext cx="5335905" cy="3281075"/>
          </a:xfrm>
          <a:custGeom>
            <a:avLst/>
            <a:gdLst>
              <a:gd name="connsiteX0" fmla="*/ 0 w 5335905"/>
              <a:gd name="connsiteY0" fmla="*/ 0 h 3281075"/>
              <a:gd name="connsiteX1" fmla="*/ 5335905 w 5335905"/>
              <a:gd name="connsiteY1" fmla="*/ 0 h 3281075"/>
              <a:gd name="connsiteX2" fmla="*/ 5335905 w 5335905"/>
              <a:gd name="connsiteY2" fmla="*/ 3281075 h 3281075"/>
              <a:gd name="connsiteX3" fmla="*/ 0 w 5335905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3281075">
                <a:moveTo>
                  <a:pt x="0" y="0"/>
                </a:moveTo>
                <a:lnTo>
                  <a:pt x="5335905" y="0"/>
                </a:lnTo>
                <a:lnTo>
                  <a:pt x="5335905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9C2C463A-745C-7591-3DB8-1AB26C377B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3184" y="2525713"/>
            <a:ext cx="5335903" cy="3281075"/>
          </a:xfrm>
          <a:custGeom>
            <a:avLst/>
            <a:gdLst>
              <a:gd name="connsiteX0" fmla="*/ 0 w 5335903"/>
              <a:gd name="connsiteY0" fmla="*/ 0 h 3281075"/>
              <a:gd name="connsiteX1" fmla="*/ 5335903 w 5335903"/>
              <a:gd name="connsiteY1" fmla="*/ 0 h 3281075"/>
              <a:gd name="connsiteX2" fmla="*/ 5335903 w 5335903"/>
              <a:gd name="connsiteY2" fmla="*/ 3281075 h 3281075"/>
              <a:gd name="connsiteX3" fmla="*/ 0 w 5335903"/>
              <a:gd name="connsiteY3" fmla="*/ 3281075 h 32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3281075">
                <a:moveTo>
                  <a:pt x="0" y="0"/>
                </a:moveTo>
                <a:lnTo>
                  <a:pt x="5335903" y="0"/>
                </a:lnTo>
                <a:lnTo>
                  <a:pt x="5335903" y="3281075"/>
                </a:lnTo>
                <a:lnTo>
                  <a:pt x="0" y="3281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25313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+ nyckel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D0359C-7572-48D1-9EFF-3A610AD7826E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4D20864-0062-9196-419A-F0EF78001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698FE32-AAD2-BD77-209E-E8DE478DF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0973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DBC6BB0-9C34-CF7E-4FCF-89B271A3DC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0670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2F6C424-64F6-BC97-9B9D-155FD6F6CA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0367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1313405-2C2B-DDE4-3096-C596A5500C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70064" y="5281611"/>
            <a:ext cx="2160000" cy="126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457200" indent="-457200" algn="ctr">
              <a:lnSpc>
                <a:spcPct val="90000"/>
              </a:lnSpc>
              <a:buNone/>
              <a:tabLst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##</a:t>
            </a:r>
          </a:p>
          <a:p>
            <a:pPr lvl="1"/>
            <a:r>
              <a:rPr lang="sv-SE"/>
              <a:t>Second level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17412F03-A5DF-FEA2-C95A-827CC9332BA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2912" y="1990725"/>
            <a:ext cx="5335905" cy="2859089"/>
          </a:xfrm>
          <a:custGeom>
            <a:avLst/>
            <a:gdLst>
              <a:gd name="connsiteX0" fmla="*/ 0 w 5335905"/>
              <a:gd name="connsiteY0" fmla="*/ 0 h 2859089"/>
              <a:gd name="connsiteX1" fmla="*/ 5335905 w 5335905"/>
              <a:gd name="connsiteY1" fmla="*/ 0 h 2859089"/>
              <a:gd name="connsiteX2" fmla="*/ 5335905 w 5335905"/>
              <a:gd name="connsiteY2" fmla="*/ 2859089 h 2859089"/>
              <a:gd name="connsiteX3" fmla="*/ 0 w 5335905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5" h="2859089">
                <a:moveTo>
                  <a:pt x="0" y="0"/>
                </a:moveTo>
                <a:lnTo>
                  <a:pt x="5335905" y="0"/>
                </a:lnTo>
                <a:lnTo>
                  <a:pt x="5335905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innehåll 23">
            <a:extLst>
              <a:ext uri="{FF2B5EF4-FFF2-40B4-BE49-F238E27FC236}">
                <a16:creationId xmlns:a16="http://schemas.microsoft.com/office/drawing/2014/main" id="{EE37C7F5-E2FA-9FF7-E4CF-82066C4011A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3184" y="1990725"/>
            <a:ext cx="5335903" cy="2859089"/>
          </a:xfrm>
          <a:custGeom>
            <a:avLst/>
            <a:gdLst>
              <a:gd name="connsiteX0" fmla="*/ 0 w 5335903"/>
              <a:gd name="connsiteY0" fmla="*/ 0 h 2859089"/>
              <a:gd name="connsiteX1" fmla="*/ 5335903 w 5335903"/>
              <a:gd name="connsiteY1" fmla="*/ 0 h 2859089"/>
              <a:gd name="connsiteX2" fmla="*/ 5335903 w 5335903"/>
              <a:gd name="connsiteY2" fmla="*/ 2859089 h 2859089"/>
              <a:gd name="connsiteX3" fmla="*/ 0 w 5335903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5903" h="2859089">
                <a:moveTo>
                  <a:pt x="0" y="0"/>
                </a:moveTo>
                <a:lnTo>
                  <a:pt x="5335903" y="0"/>
                </a:lnTo>
                <a:lnTo>
                  <a:pt x="5335903" y="2859089"/>
                </a:lnTo>
                <a:lnTo>
                  <a:pt x="0" y="28590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7093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fyra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984751"/>
            <a:ext cx="10190162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D14DA-F0C3-4157-80D3-41CFEF679396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8BA015F6-3311-8449-F958-EFA198DAB4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0282731B-07AF-43B5-5E76-3F0B18E05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6D1E05C8-4B84-E8CA-07F5-4D1E1689F2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6C93747A-7A69-0025-EC81-C60A994A0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8335CE77-2B04-8449-A237-DDAAD74DF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47FA160B-FC97-3BC0-FB77-9900F594B6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6F2F2C3F-CE9E-9F04-53AC-CB0AD94627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DCB9E557-6356-34E1-4F18-123B459748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0" name="Text Placeholder 36">
            <a:extLst>
              <a:ext uri="{FF2B5EF4-FFF2-40B4-BE49-F238E27FC236}">
                <a16:creationId xmlns:a16="http://schemas.microsoft.com/office/drawing/2014/main" id="{2295D962-D872-E646-815E-08F7711B11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FEB0C73-1238-8E68-3F7D-5F171D860F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2" name="Text Placeholder 37">
            <a:extLst>
              <a:ext uri="{FF2B5EF4-FFF2-40B4-BE49-F238E27FC236}">
                <a16:creationId xmlns:a16="http://schemas.microsoft.com/office/drawing/2014/main" id="{875B22C9-8320-DD89-8B68-71003FD05E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B88F63C4-A41F-734D-2059-045C93DE13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490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9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A9197090-0EAA-2844-0E48-0879EED95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02631"/>
            <a:ext cx="9919569" cy="2852737"/>
          </a:xfrm>
          <a:prstGeom prst="rect">
            <a:avLst/>
          </a:prstGeom>
        </p:spPr>
        <p:txBody>
          <a:bodyPr anchor="b"/>
          <a:lstStyle>
            <a:lvl1pPr algn="r">
              <a:defRPr sz="5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AC7C-9EC1-46AF-BDF4-4B38E120A0CF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189962FD-9CB6-D98D-4606-07610FBCD52A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CCBA44-E5AB-72ED-6008-D40AB65B83B5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A889EC-C873-CFA4-669E-52DDAA9E3D7A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CA5C66-FA67-1E89-8C0E-15853859689C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79721F-850A-178F-74C7-71A834E9EA1D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213156-2022-7308-F864-F7B2C071A1FF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5E8359-98BF-0927-5A18-D8F7EA3F41A5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AECE9B-E793-825D-97AF-8F6E6F61DB11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F8528323-2356-E583-2780-E2DDA8AAE73F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FBF9323-9A10-7489-C7D8-EE40ADD3D44A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F1FB33E-5A0A-0AF8-75FF-1B46BDF36609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263AC74-0E91-3DFB-3225-84B48D169E69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21478B-1F5A-E79D-9683-98D24061CC4D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6D5496B1-93BE-289D-4C39-EB4725654A65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00F7BC-1EE5-AFC1-B027-35A11C8EA6A5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A76F2F7-D2CD-9F46-CAC8-005F60367C7C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D976EF-3FB0-A336-C744-EE0CF247861D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D6C27E-AF80-1F4A-7D57-6F9A52A37C39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48D0F00-C167-4329-6C88-E27B9534FF7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7C2C994-5077-F408-4BCA-10E1D4F3C865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04387A7-12A1-E1AF-E58E-B7A0483AD536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F223E37-2325-0CB7-8320-029DF56B876D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3BA825-3421-A25F-ABC9-C975ED742C3A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3" name="Graphic 7">
              <a:extLst>
                <a:ext uri="{FF2B5EF4-FFF2-40B4-BE49-F238E27FC236}">
                  <a16:creationId xmlns:a16="http://schemas.microsoft.com/office/drawing/2014/main" id="{88D93724-FD48-F9A4-BE81-6F2B07D68F83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3964ACF-40BD-01E1-98E7-C842260D7FBC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8E720AE-CB24-A52D-040F-7E6AC637BBBE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993CED-5D7E-A114-3B2D-2D4A9D364025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A253036-970E-5F87-5233-360DC876A839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BBCE31E4-2622-DE80-8682-5511FFFF945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FBB80D1-9239-C5A5-80C6-6B668910B0BB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26CBE90-49FE-6AF4-FA4B-CE909977D504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6F021E6-F233-08E4-5AA3-EAB939BA324E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C0D445-FA24-8186-7156-BFF9E9A8A674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FB1305F3-E62F-A6D8-831A-8AFED5D3BB27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A6588A9-3DF7-CCF9-6818-22A59BED3693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6CADA34-B409-2A8A-9220-7385F54FBDA5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A4ECC8-0479-B323-B6A1-E0E94228E609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F0F46D2E-6668-B279-E859-FB17AD263DAB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037A6DB-C35F-032B-912B-CD48982CDB77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B3E6FF-DE60-3C55-50D5-985813247A3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271A4E9-EFEC-FCC5-454A-9DA3C69AF491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BB4104-59AC-05A7-9DFD-407D7887A9C6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612BC65-20ED-43C7-A4E6-A4AA4543351B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383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2369-2741-4732-89BF-4282A97B3A0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BFA96E10-A75E-61BF-A479-4AFC57FA8F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5AB4ADDD-D028-E63E-1846-05A0029112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ED2AB1C0-2D00-4BEA-7BB6-8074CAD466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4" name="Text Placeholder 35">
            <a:extLst>
              <a:ext uri="{FF2B5EF4-FFF2-40B4-BE49-F238E27FC236}">
                <a16:creationId xmlns:a16="http://schemas.microsoft.com/office/drawing/2014/main" id="{7662F261-51EA-D241-0FA0-1265A9A614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2090AA67-090C-E6BD-14D6-A4A0AA3917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F2EBDBAF-B6D9-242B-E268-04A1677AE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7" name="Text Placeholder 36">
            <a:extLst>
              <a:ext uri="{FF2B5EF4-FFF2-40B4-BE49-F238E27FC236}">
                <a16:creationId xmlns:a16="http://schemas.microsoft.com/office/drawing/2014/main" id="{868C92A8-EBB7-C8F9-0606-0E7FD85187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7642E41A-91C4-C4D5-DE90-76DFA9E8DC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FEB24ECB-569B-E985-B08D-7E30E80F72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0" name="Text Placeholder 37">
            <a:extLst>
              <a:ext uri="{FF2B5EF4-FFF2-40B4-BE49-F238E27FC236}">
                <a16:creationId xmlns:a16="http://schemas.microsoft.com/office/drawing/2014/main" id="{F6BDA0D9-8198-57CC-D1F0-8C64721E08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D2BC9CD2-D64C-4472-087B-75F667FF8D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DE45E245-8D00-30D5-6D47-E483C5126D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76141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76251"/>
            <a:ext cx="10910886" cy="976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457B-A87E-4EFF-8AD4-63ED4E3C2298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9457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DBC2-4C08-4C86-9159-6EC2352BABF8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9942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E665-2F51-4C9E-9A77-DA12CACE49F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0C9EB426-4EE1-0AD5-3280-BB7D1591D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76251"/>
            <a:ext cx="6745681" cy="97631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10495BA-F851-43F9-3064-1CBEF7D4FF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865" y="1990725"/>
            <a:ext cx="6734729" cy="3816063"/>
          </a:xfrm>
          <a:custGeom>
            <a:avLst/>
            <a:gdLst>
              <a:gd name="connsiteX0" fmla="*/ 0 w 6734729"/>
              <a:gd name="connsiteY0" fmla="*/ 0 h 3816063"/>
              <a:gd name="connsiteX1" fmla="*/ 6734729 w 6734729"/>
              <a:gd name="connsiteY1" fmla="*/ 0 h 3816063"/>
              <a:gd name="connsiteX2" fmla="*/ 6734729 w 6734729"/>
              <a:gd name="connsiteY2" fmla="*/ 3816063 h 3816063"/>
              <a:gd name="connsiteX3" fmla="*/ 0 w 6734729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4729" h="3816063">
                <a:moveTo>
                  <a:pt x="0" y="0"/>
                </a:moveTo>
                <a:lnTo>
                  <a:pt x="6734729" y="0"/>
                </a:lnTo>
                <a:lnTo>
                  <a:pt x="6734729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1597BF66-F934-0D6E-78E1-F686579466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022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245C-B6C5-4D40-8873-3BD230AEF086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Title 17">
            <a:extLst>
              <a:ext uri="{FF2B5EF4-FFF2-40B4-BE49-F238E27FC236}">
                <a16:creationId xmlns:a16="http://schemas.microsoft.com/office/drawing/2014/main" id="{CE3AA5A2-4446-28E0-4B4A-241843D4C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76251"/>
            <a:ext cx="11306175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161A7316-825B-EF5C-4FD8-B39433B8DE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03549" y="1990725"/>
            <a:ext cx="7245538" cy="3816063"/>
          </a:xfrm>
          <a:custGeom>
            <a:avLst/>
            <a:gdLst>
              <a:gd name="connsiteX0" fmla="*/ 0 w 7245538"/>
              <a:gd name="connsiteY0" fmla="*/ 0 h 3816063"/>
              <a:gd name="connsiteX1" fmla="*/ 7245538 w 7245538"/>
              <a:gd name="connsiteY1" fmla="*/ 0 h 3816063"/>
              <a:gd name="connsiteX2" fmla="*/ 7245538 w 7245538"/>
              <a:gd name="connsiteY2" fmla="*/ 3816063 h 3816063"/>
              <a:gd name="connsiteX3" fmla="*/ 0 w 7245538"/>
              <a:gd name="connsiteY3" fmla="*/ 3816063 h 381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5538" h="3816063">
                <a:moveTo>
                  <a:pt x="0" y="0"/>
                </a:moveTo>
                <a:lnTo>
                  <a:pt x="7245538" y="0"/>
                </a:lnTo>
                <a:lnTo>
                  <a:pt x="7245538" y="3816063"/>
                </a:lnTo>
                <a:lnTo>
                  <a:pt x="0" y="3816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997007C7-69D7-5A89-102C-69D907F17B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3864" y="1721402"/>
            <a:ext cx="3595820" cy="4275538"/>
          </a:xfrm>
          <a:custGeom>
            <a:avLst/>
            <a:gdLst>
              <a:gd name="connsiteX0" fmla="*/ 67042 w 3595820"/>
              <a:gd name="connsiteY0" fmla="*/ 0 h 4275538"/>
              <a:gd name="connsiteX1" fmla="*/ 557352 w 3595820"/>
              <a:gd name="connsiteY1" fmla="*/ 0 h 4275538"/>
              <a:gd name="connsiteX2" fmla="*/ 3038468 w 3595820"/>
              <a:gd name="connsiteY2" fmla="*/ 0 h 4275538"/>
              <a:gd name="connsiteX3" fmla="*/ 3528778 w 3595820"/>
              <a:gd name="connsiteY3" fmla="*/ 0 h 4275538"/>
              <a:gd name="connsiteX4" fmla="*/ 3595820 w 3595820"/>
              <a:gd name="connsiteY4" fmla="*/ 67481 h 4275538"/>
              <a:gd name="connsiteX5" fmla="*/ 3595820 w 3595820"/>
              <a:gd name="connsiteY5" fmla="*/ 561003 h 4275538"/>
              <a:gd name="connsiteX6" fmla="*/ 3595820 w 3595820"/>
              <a:gd name="connsiteY6" fmla="*/ 1722477 h 4275538"/>
              <a:gd name="connsiteX7" fmla="*/ 3595820 w 3595820"/>
              <a:gd name="connsiteY7" fmla="*/ 3714535 h 4275538"/>
              <a:gd name="connsiteX8" fmla="*/ 3038468 w 3595820"/>
              <a:gd name="connsiteY8" fmla="*/ 4275538 h 4275538"/>
              <a:gd name="connsiteX9" fmla="*/ 1079519 w 3595820"/>
              <a:gd name="connsiteY9" fmla="*/ 4275538 h 4275538"/>
              <a:gd name="connsiteX10" fmla="*/ 557352 w 3595820"/>
              <a:gd name="connsiteY10" fmla="*/ 4275538 h 4275538"/>
              <a:gd name="connsiteX11" fmla="*/ 35086 w 3595820"/>
              <a:gd name="connsiteY11" fmla="*/ 4275538 h 4275538"/>
              <a:gd name="connsiteX12" fmla="*/ 0 w 3595820"/>
              <a:gd name="connsiteY12" fmla="*/ 4240223 h 4275538"/>
              <a:gd name="connsiteX13" fmla="*/ 0 w 3595820"/>
              <a:gd name="connsiteY13" fmla="*/ 3714535 h 4275538"/>
              <a:gd name="connsiteX14" fmla="*/ 0 w 3595820"/>
              <a:gd name="connsiteY14" fmla="*/ 3514742 h 4275538"/>
              <a:gd name="connsiteX15" fmla="*/ 0 w 3595820"/>
              <a:gd name="connsiteY15" fmla="*/ 1722477 h 4275538"/>
              <a:gd name="connsiteX16" fmla="*/ 0 w 3595820"/>
              <a:gd name="connsiteY16" fmla="*/ 561003 h 4275538"/>
              <a:gd name="connsiteX17" fmla="*/ 0 w 3595820"/>
              <a:gd name="connsiteY17" fmla="*/ 67481 h 4275538"/>
              <a:gd name="connsiteX18" fmla="*/ 67042 w 3595820"/>
              <a:gd name="connsiteY18" fmla="*/ 0 h 427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95820" h="4275538">
                <a:moveTo>
                  <a:pt x="67042" y="0"/>
                </a:moveTo>
                <a:lnTo>
                  <a:pt x="557352" y="0"/>
                </a:lnTo>
                <a:lnTo>
                  <a:pt x="3038468" y="0"/>
                </a:lnTo>
                <a:lnTo>
                  <a:pt x="3528778" y="0"/>
                </a:lnTo>
                <a:cubicBezTo>
                  <a:pt x="3565804" y="0"/>
                  <a:pt x="3595820" y="30213"/>
                  <a:pt x="3595820" y="67481"/>
                </a:cubicBezTo>
                <a:lnTo>
                  <a:pt x="3595820" y="561003"/>
                </a:lnTo>
                <a:lnTo>
                  <a:pt x="3595820" y="1722477"/>
                </a:lnTo>
                <a:lnTo>
                  <a:pt x="3595820" y="3714535"/>
                </a:lnTo>
                <a:cubicBezTo>
                  <a:pt x="3595820" y="4024369"/>
                  <a:pt x="3346285" y="4275538"/>
                  <a:pt x="3038468" y="4275538"/>
                </a:cubicBezTo>
                <a:lnTo>
                  <a:pt x="1079519" y="4275538"/>
                </a:lnTo>
                <a:lnTo>
                  <a:pt x="557352" y="4275538"/>
                </a:lnTo>
                <a:lnTo>
                  <a:pt x="35086" y="4275538"/>
                </a:lnTo>
                <a:cubicBezTo>
                  <a:pt x="15709" y="4275538"/>
                  <a:pt x="0" y="4259727"/>
                  <a:pt x="0" y="4240223"/>
                </a:cubicBezTo>
                <a:lnTo>
                  <a:pt x="0" y="3714535"/>
                </a:lnTo>
                <a:lnTo>
                  <a:pt x="0" y="3514742"/>
                </a:lnTo>
                <a:lnTo>
                  <a:pt x="0" y="1722477"/>
                </a:lnTo>
                <a:lnTo>
                  <a:pt x="0" y="561003"/>
                </a:lnTo>
                <a:lnTo>
                  <a:pt x="0" y="67481"/>
                </a:lnTo>
                <a:cubicBezTo>
                  <a:pt x="0" y="30213"/>
                  <a:pt x="30016" y="0"/>
                  <a:pt x="67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833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C0FF-6FEF-4605-B151-A1923789AAE5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26632721-32AF-74B9-9EF4-95819D491560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0A72C8-9094-F598-3247-88AD5EA25E4A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D48EB-9458-DE9F-3C3B-15A6042F73DE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E34F61-A0B7-01BC-071A-7099ABA6BBBA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5A129C-8697-1746-8D46-FC891E6D7772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A3892D-ABF8-0242-BEC2-731EFFE78D33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45F27D-B009-AF00-073A-3E7A2A019150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9B4350DE-007C-4A86-CC9A-F5AF5457EC4B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chemeClr val="tx2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2548C3-A14A-4F67-65F7-421E2F222E3B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4DD0DA-617C-CB9B-FFC0-571DDBE1F188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279555-2E60-5EA9-EFDF-595686482ECC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003553-E1A0-7872-6BC0-188150EC777D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A2557ACA-AE4C-2B6F-1FDD-ED2773EC277C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chemeClr val="tx2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F1161-C083-CFEB-5639-49E119FD94FC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832F3C-F0EF-ECD2-22AF-47B71F264F6F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306C03-5404-488C-414C-20BD4B32091E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1B993-8CE0-5E54-0649-71D0F0529B65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0DCD57-D7AB-99AE-6E40-BEC9A1F0C56C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A5284A-0F7A-6D65-C415-8BBB2874638E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1EADC-39A3-5C56-D182-A7570E1A9F28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33B58D-3B51-BBF4-A55B-DAED0018F806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076D04-3A81-62B1-8DB8-DA9129D75080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476197D8-5BFA-743C-CD89-92EB41DE228B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chemeClr val="tx2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0F88ED-A944-A836-3CDE-93824DE57D0C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9E9BC9-C03C-49FD-D428-43D67D9E4AE5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910C5A3-EEBC-BE72-8984-B50FC8A169B7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3DA13E-D4DF-F3CD-D76E-989E522EF319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B110F81A-67E8-931C-3A10-2DD9C03BD96A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B26951-2CB1-4735-A071-CB7E681AC9D7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9C4837-D87D-D257-6B77-44098EA51C83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BD6EF3-2EDE-0FD3-D3B0-EA578ED03453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21F8C3-859D-8FE0-9C82-D2F105484B3A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EA3D7F52-1830-7034-5064-9E0563E698CC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chemeClr val="tx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6DB220-3559-D8A4-DFC4-5A885678CB90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E1CE3-FB77-7350-4D25-A77FF365741F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287222-C32E-17B0-D2EC-B52C0C33C5FF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5" name="Graphic 6">
            <a:extLst>
              <a:ext uri="{FF2B5EF4-FFF2-40B4-BE49-F238E27FC236}">
                <a16:creationId xmlns:a16="http://schemas.microsoft.com/office/drawing/2014/main" id="{F00131C8-7864-DA6E-1DC6-D1E2F50DAF3F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chemeClr val="tx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53FF08-489A-13DC-003B-6BC39EDC990C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90D773-2AA0-1B2E-9769-B2FA1FC9719D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D15191-BB60-134D-EAA0-9E8CC3E374EB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0ACE12-69A3-E9FE-466D-24C91561BE77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C0CA87-5BFB-9B11-DCD3-9E7A3DB0BBAE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702215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truk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örbudsmärke med hel fyllning">
            <a:extLst>
              <a:ext uri="{FF2B5EF4-FFF2-40B4-BE49-F238E27FC236}">
                <a16:creationId xmlns:a16="http://schemas.microsoft.com/office/drawing/2014/main" id="{DDFAAB93-0124-B9F8-868C-57494BDDA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5850" y="-311150"/>
            <a:ext cx="7480300" cy="74803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26D430-13C7-45D2-82BF-4AD38D7E9914}"/>
              </a:ext>
            </a:extLst>
          </p:cNvPr>
          <p:cNvSpPr txBox="1"/>
          <p:nvPr userDrawn="1"/>
        </p:nvSpPr>
        <p:spPr>
          <a:xfrm>
            <a:off x="479425" y="1356527"/>
            <a:ext cx="112331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/>
              <a:t>Layoutsidor efter denna ingår inte </a:t>
            </a:r>
            <a:br>
              <a:rPr lang="sv-SE" sz="8800" dirty="0"/>
            </a:br>
            <a:r>
              <a:rPr lang="sv-SE" sz="8800" dirty="0"/>
              <a:t>i mallen</a:t>
            </a:r>
          </a:p>
        </p:txBody>
      </p:sp>
    </p:spTree>
    <p:extLst>
      <p:ext uri="{BB962C8B-B14F-4D97-AF65-F5344CB8AC3E}">
        <p14:creationId xmlns:p14="http://schemas.microsoft.com/office/powerpoint/2010/main" val="3638196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975" y="2526620"/>
            <a:ext cx="9144000" cy="2387600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5122864"/>
            <a:ext cx="6362246" cy="87788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05F0-C9E3-4163-825D-7423A62C873E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03634581-8136-5C84-FAB1-FC32408FBA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8433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990724"/>
            <a:ext cx="9883774" cy="38946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6365-2EA7-441C-A518-7BDD072DB055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F886A4DA-103F-6CAD-11B5-AA777E848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705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9919569" cy="2852737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B2BC-E89E-448D-9430-4EB7C02016B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F98B4A09-03F3-0440-DA1E-200438236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830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fyra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9" descr="A person typing on a computer&#10;&#10;Description automatically generated with low confidence">
            <a:extLst>
              <a:ext uri="{FF2B5EF4-FFF2-40B4-BE49-F238E27FC236}">
                <a16:creationId xmlns:a16="http://schemas.microsoft.com/office/drawing/2014/main" id="{0C5E682A-2708-FDB6-D806-E548B8D82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4984751"/>
            <a:ext cx="10190162" cy="976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9982-A65F-4BB8-8AB1-579AA307466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grpSp>
        <p:nvGrpSpPr>
          <p:cNvPr id="22" name="Graphic 8">
            <a:extLst>
              <a:ext uri="{FF2B5EF4-FFF2-40B4-BE49-F238E27FC236}">
                <a16:creationId xmlns:a16="http://schemas.microsoft.com/office/drawing/2014/main" id="{28C052A3-7DC4-1655-9138-04B6C9B8CE12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E6D64E-6F7A-FBF7-E587-8E9ABF3D563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320BA5-6E87-C816-E70C-FE635CD485AA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B792FA-4E56-DF5C-F107-0157A07EA30E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CDA6A2-8308-A70C-8F8E-E0A36B92253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B2C401-FAB5-7DA7-C1FC-19447730F08B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C1D5E-1018-894D-40D3-79DB14183B0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33952A-1A92-D678-B644-A34280E403AE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780E09CD-1593-A373-FF58-D74415410B9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A69A5E-129E-291B-B892-2C859369C5CE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57F0D52-7CBE-A802-F3C3-B363EB8BC7EA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B5527BA-2B6C-C519-4672-D8B12EAF6C41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DC3FF1-C1C2-75AF-721F-48BC71B9740E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D2312D4F-24C5-D1DA-4B2A-37CB9DE52C81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207C1F-1BC3-F4C0-8ECA-8DE7088A0603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FB1D3E-360C-698A-66E7-7F576F1E715E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31110DC-597F-9F74-606D-588B9FFB896F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1B569F-2851-3CBD-F37F-CBBF8915896D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E17DF0-7F40-EA76-F827-BB35489169E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C533D12-31DC-DA05-7490-753C4EB66C67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E37E56D-153D-07E0-7B52-CC3111603FAD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ACDE23-598E-03CB-A750-420783D153B5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629E55-E390-21F0-D1EF-87F77CF5A036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id="{8678109C-3586-5F66-9B48-2DE1AD67DC32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12FAD2F-E699-C165-F847-6C82A0ADDDB8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294823E-9AA5-AE60-229E-B054727AF274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20E550-7FD9-8D61-90BD-B06F915F2F61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CE849B-FAF3-444C-EEE9-5100796FC047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45" name="Graphic 7">
              <a:extLst>
                <a:ext uri="{FF2B5EF4-FFF2-40B4-BE49-F238E27FC236}">
                  <a16:creationId xmlns:a16="http://schemas.microsoft.com/office/drawing/2014/main" id="{57CBD138-0598-66E4-58DE-5F3D0401514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91BC90A-7FCE-4ED1-E423-ECBC282AB804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0E8BA8-ED79-D9EF-136F-8C26B98CED33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8ADE83F-2CBC-5CE5-1A83-90601312F3F9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476D74-BC66-38E3-19A4-F4B7C6BE988C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FF800393-F2B9-8934-B050-11A7BB70157E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53E2828-8AF8-6142-C8D3-69AD55E8C33D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56BBFDB-8F5A-475A-CB0B-94A2927D17CF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0A608E-B31C-9DB9-94B8-764924F7D753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25BFDEEF-A0F7-5C10-822F-252762338647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822C405-C0DB-5A79-038C-DBD65BC8A168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F94D22-0E93-77AC-88F6-1F3003BA6F2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AAF8A2-5E27-7C31-71DE-E9D77B5CB92C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6878C2-23A2-C0AF-56D2-15FD9DFBD5C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D21FEA0-BC19-AF64-4A85-319F18D5F163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77" name="Text Placeholder 32">
            <a:extLst>
              <a:ext uri="{FF2B5EF4-FFF2-40B4-BE49-F238E27FC236}">
                <a16:creationId xmlns:a16="http://schemas.microsoft.com/office/drawing/2014/main" id="{379FE08B-1052-C392-91E2-6BB0390EA5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8" name="Text Placeholder 39">
            <a:extLst>
              <a:ext uri="{FF2B5EF4-FFF2-40B4-BE49-F238E27FC236}">
                <a16:creationId xmlns:a16="http://schemas.microsoft.com/office/drawing/2014/main" id="{7167B3DF-4145-CC22-A769-72A770D8E0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9" name="Text Placeholder 35">
            <a:extLst>
              <a:ext uri="{FF2B5EF4-FFF2-40B4-BE49-F238E27FC236}">
                <a16:creationId xmlns:a16="http://schemas.microsoft.com/office/drawing/2014/main" id="{1D04AB34-B9C8-FAAD-3179-5AEB1C2160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80" name="Text Placeholder 39">
            <a:extLst>
              <a:ext uri="{FF2B5EF4-FFF2-40B4-BE49-F238E27FC236}">
                <a16:creationId xmlns:a16="http://schemas.microsoft.com/office/drawing/2014/main" id="{647E04CE-F0A1-A831-6E52-8451718A20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81" name="Text Placeholder 36">
            <a:extLst>
              <a:ext uri="{FF2B5EF4-FFF2-40B4-BE49-F238E27FC236}">
                <a16:creationId xmlns:a16="http://schemas.microsoft.com/office/drawing/2014/main" id="{9DF2B229-42B2-F4C1-12F7-6441E1E5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82" name="Text Placeholder 39">
            <a:extLst>
              <a:ext uri="{FF2B5EF4-FFF2-40B4-BE49-F238E27FC236}">
                <a16:creationId xmlns:a16="http://schemas.microsoft.com/office/drawing/2014/main" id="{697B3826-DD06-22F7-12FE-50AB033255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83" name="Text Placeholder 37">
            <a:extLst>
              <a:ext uri="{FF2B5EF4-FFF2-40B4-BE49-F238E27FC236}">
                <a16:creationId xmlns:a16="http://schemas.microsoft.com/office/drawing/2014/main" id="{734BC8B1-D814-C874-FF57-F608FED4BE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84" name="Text Placeholder 39">
            <a:extLst>
              <a:ext uri="{FF2B5EF4-FFF2-40B4-BE49-F238E27FC236}">
                <a16:creationId xmlns:a16="http://schemas.microsoft.com/office/drawing/2014/main" id="{A0214800-19D6-5F24-C4F2-5A33BA42B8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3870684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5F2E-D0DE-4DFB-9470-B3943C93DC4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20F25455-8560-73A3-D483-E2917D3D43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2B92E7-D91D-8CA8-2916-BF3CDE263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1990725"/>
            <a:ext cx="4816474" cy="392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1254DC-5284-3CBC-4105-DD789A406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6" y="1990725"/>
            <a:ext cx="4816474" cy="39243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496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984751"/>
            <a:ext cx="10190162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C7B4-8E8A-4EAC-9CBD-BF0ACCBF860A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A45F218-A7D2-6166-6007-234F7F1EFB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8726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55D8-D45C-40EC-B5AD-FA5DFF075B43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A45F218-A7D2-6166-6007-234F7F1EFB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1106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7AEC-A97E-4005-B8C6-432B19CEC43C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6DEEF68C-E240-F049-C391-6A4AA985E9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2305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058BD-D526-AD67-D59F-02BDCC19FBC3}"/>
              </a:ext>
            </a:extLst>
          </p:cNvPr>
          <p:cNvSpPr/>
          <p:nvPr userDrawn="1"/>
        </p:nvSpPr>
        <p:spPr>
          <a:xfrm>
            <a:off x="0" y="0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4" y="476251"/>
            <a:ext cx="9883775" cy="976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57AC8-D883-47C0-825D-14E5436E42FE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8195EE4C-865D-4A17-1F9D-379D255E81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3F1E6A-27AB-619C-F84A-A2176F246238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1450976" y="2566307"/>
            <a:ext cx="4816474" cy="32629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0D130DA-F697-9F9B-552B-C15003938B97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518276" y="2566307"/>
            <a:ext cx="4816474" cy="32629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5659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6" y="476251"/>
            <a:ext cx="9883774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802DAD-0F21-4147-A730-8FEA730818E7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E0CE1B64-31DA-6D65-96BE-1EBFB33A69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75BA66-E801-EB5B-DE27-CFED67568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1990725"/>
            <a:ext cx="4816474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FBAF0CF-D47A-9073-D2D0-FE39639CD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6" y="1990725"/>
            <a:ext cx="4816474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219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FD20-5E2A-483C-B525-D65135E233B6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708D9864-6AF7-EA03-5771-71C4BC8475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3190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9453-0416-433B-9554-942C040CE5B0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6251"/>
            <a:ext cx="6075981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5" y="1990725"/>
            <a:ext cx="5379921" cy="3238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6930B28A-3C15-6CF0-9861-FEDEF26075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4833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7845-AE2D-48A1-8AB2-BDD36F83D457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8442" y="1721402"/>
            <a:ext cx="3595820" cy="4275538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6251"/>
            <a:ext cx="9182100" cy="9763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290" y="1721402"/>
            <a:ext cx="5404786" cy="42755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32EB4B27-23CC-5D1E-FBF8-A34BC5A5A6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821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ACDB-EF98-4302-B449-E3F11DE9DC65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26632721-32AF-74B9-9EF4-95819D491560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0A72C8-9094-F598-3247-88AD5EA25E4A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D48EB-9458-DE9F-3C3B-15A6042F73DE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AE34F61-A0B7-01BC-071A-7099ABA6BBBA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E5A129C-8697-1746-8D46-FC891E6D7772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A3892D-ABF8-0242-BEC2-731EFFE78D33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145F27D-B009-AF00-073A-3E7A2A019150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9B4350DE-007C-4A86-CC9A-F5AF5457EC4B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chemeClr val="tx2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2548C3-A14A-4F67-65F7-421E2F222E3B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4DD0DA-617C-CB9B-FFC0-571DDBE1F188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3279555-2E60-5EA9-EFDF-595686482ECC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D003553-E1A0-7872-6BC0-188150EC777D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A2557ACA-AE4C-2B6F-1FDD-ED2773EC277C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chemeClr val="tx2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78F1161-C083-CFEB-5639-49E119FD94FC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832F3C-F0EF-ECD2-22AF-47B71F264F6F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306C03-5404-488C-414C-20BD4B32091E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A1B993-8CE0-5E54-0649-71D0F0529B65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0DCD57-D7AB-99AE-6E40-BEC9A1F0C56C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A5284A-0F7A-6D65-C415-8BBB2874638E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5D1EADC-39A3-5C56-D182-A7570E1A9F28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33B58D-3B51-BBF4-A55B-DAED0018F806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076D04-3A81-62B1-8DB8-DA9129D75080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476197D8-5BFA-743C-CD89-92EB41DE228B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chemeClr val="tx2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A0F88ED-A944-A836-3CDE-93824DE57D0C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9E9BC9-C03C-49FD-D428-43D67D9E4AE5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910C5A3-EEBC-BE72-8984-B50FC8A169B7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33DA13E-D4DF-F3CD-D76E-989E522EF319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B110F81A-67E8-931C-3A10-2DD9C03BD96A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B26951-2CB1-4735-A071-CB7E681AC9D7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9C4837-D87D-D257-6B77-44098EA51C83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BD6EF3-2EDE-0FD3-D3B0-EA578ED03453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E21F8C3-859D-8FE0-9C82-D2F105484B3A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EA3D7F52-1830-7034-5064-9E0563E698CC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chemeClr val="tx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6DB220-3559-D8A4-DFC4-5A885678CB90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BE1CE3-FB77-7350-4D25-A77FF365741F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287222-C32E-17B0-D2EC-B52C0C33C5FF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chemeClr val="tx2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5" name="Graphic 6">
            <a:extLst>
              <a:ext uri="{FF2B5EF4-FFF2-40B4-BE49-F238E27FC236}">
                <a16:creationId xmlns:a16="http://schemas.microsoft.com/office/drawing/2014/main" id="{F00131C8-7864-DA6E-1DC6-D1E2F50DAF3F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chemeClr val="tx2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053FF08-489A-13DC-003B-6BC39EDC990C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90D773-2AA0-1B2E-9769-B2FA1FC9719D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D15191-BB60-134D-EAA0-9E8CC3E374EB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D0ACE12-69A3-E9FE-466D-24C91561BE77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C0CA87-5BFB-9B11-DCD3-9E7A3DB0BBAE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grpFill/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6A3374E3-5E2C-8C80-415F-CC73CD28A8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99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D95E4C05-348D-45E7-A193-F5CCCF9428B2">
            <a:extLst>
              <a:ext uri="{FF2B5EF4-FFF2-40B4-BE49-F238E27FC236}">
                <a16:creationId xmlns:a16="http://schemas.microsoft.com/office/drawing/2014/main" id="{295E5B2C-E34A-FBD0-4747-F96E8F4F43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8E74-D310-42C1-9633-1842405EB60C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045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6151" y="1136014"/>
            <a:ext cx="2276678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9051" y="1136014"/>
            <a:ext cx="2340610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44000" tIns="828000" rIns="144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8300" y="1136014"/>
            <a:ext cx="2337655" cy="366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Text</a:t>
            </a:r>
          </a:p>
        </p:txBody>
      </p:sp>
      <p:grpSp>
        <p:nvGrpSpPr>
          <p:cNvPr id="22" name="Graphic 8">
            <a:extLst>
              <a:ext uri="{FF2B5EF4-FFF2-40B4-BE49-F238E27FC236}">
                <a16:creationId xmlns:a16="http://schemas.microsoft.com/office/drawing/2014/main" id="{28C052A3-7DC4-1655-9138-04B6C9B8CE12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E6D64E-6F7A-FBF7-E587-8E9ABF3D563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320BA5-6E87-C816-E70C-FE635CD485AA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B792FA-4E56-DF5C-F107-0157A07EA30E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CDA6A2-8308-A70C-8F8E-E0A36B92253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B2C401-FAB5-7DA7-C1FC-19447730F08B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C1D5E-1018-894D-40D3-79DB14183B0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33952A-1A92-D678-B644-A34280E403AE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780E09CD-1593-A373-FF58-D74415410B9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A69A5E-129E-291B-B892-2C859369C5CE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57F0D52-7CBE-A802-F3C3-B363EB8BC7EA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B5527BA-2B6C-C519-4672-D8B12EAF6C41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DC3FF1-C1C2-75AF-721F-48BC71B9740E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D2312D4F-24C5-D1DA-4B2A-37CB9DE52C81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207C1F-1BC3-F4C0-8ECA-8DE7088A0603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FB1D3E-360C-698A-66E7-7F576F1E715E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31110DC-597F-9F74-606D-588B9FFB896F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1B569F-2851-3CBD-F37F-CBBF8915896D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E17DF0-7F40-EA76-F827-BB35489169E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C533D12-31DC-DA05-7490-753C4EB66C67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E37E56D-153D-07E0-7B52-CC3111603FAD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ACDE23-598E-03CB-A750-420783D153B5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629E55-E390-21F0-D1EF-87F77CF5A036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id="{8678109C-3586-5F66-9B48-2DE1AD67DC32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12FAD2F-E699-C165-F847-6C82A0ADDDB8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294823E-9AA5-AE60-229E-B054727AF274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20E550-7FD9-8D61-90BD-B06F915F2F61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CE849B-FAF3-444C-EEE9-5100796FC047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45" name="Graphic 7">
              <a:extLst>
                <a:ext uri="{FF2B5EF4-FFF2-40B4-BE49-F238E27FC236}">
                  <a16:creationId xmlns:a16="http://schemas.microsoft.com/office/drawing/2014/main" id="{57CBD138-0598-66E4-58DE-5F3D0401514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91BC90A-7FCE-4ED1-E423-ECBC282AB804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0E8BA8-ED79-D9EF-136F-8C26B98CED33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8ADE83F-2CBC-5CE5-1A83-90601312F3F9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476D74-BC66-38E3-19A4-F4B7C6BE988C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FF800393-F2B9-8934-B050-11A7BB70157E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53E2828-8AF8-6142-C8D3-69AD55E8C33D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56BBFDB-8F5A-475A-CB0B-94A2927D17CF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0A608E-B31C-9DB9-94B8-764924F7D753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25BFDEEF-A0F7-5C10-822F-252762338647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822C405-C0DB-5A79-038C-DBD65BC8A168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F94D22-0E93-77AC-88F6-1F3003BA6F2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AAF8A2-5E27-7C31-71DE-E9D77B5CB92C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6878C2-23A2-C0AF-56D2-15FD9DFBD5C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D21FEA0-BC19-AF64-4A85-319F18D5F163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6392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73E057B-6693-4581-A70A-38EFA293098B">
            <a:extLst>
              <a:ext uri="{FF2B5EF4-FFF2-40B4-BE49-F238E27FC236}">
                <a16:creationId xmlns:a16="http://schemas.microsoft.com/office/drawing/2014/main" id="{C477FC6A-E973-1DCA-1FA6-5EB76CCE8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975" y="2526620"/>
            <a:ext cx="9144000" cy="2387600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5122864"/>
            <a:ext cx="6362246" cy="87788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9E0-76B3-4C58-B779-88D9D795A826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6A90D96F-101D-D097-CA67-82300394D9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DB6D9E65-37A2-A1C4-B319-38342FDB726C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0A392E-3F25-63CF-089A-5496C8D8935A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A17C38-F840-7CA1-38C5-F2A38CC026ED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7F3DA3D-D754-2B1D-0D5D-0946D2AE932D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B105AB3-DFDF-80FD-2DCD-2D4480DA51C3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89A6-54AE-8CCE-835B-9C4F38766ECB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967CF5-C896-3A07-AACE-03F9079F8F98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8270E3-5DD2-CA25-150C-5E4062EED370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9781DBCD-7442-CA3D-AB02-56A31CE48FE7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BE3939E-D194-5F52-06F5-3A833D0EA7CF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918EF66-3197-C7E0-3FAC-6FD246E00131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BA0F413-6EF7-657E-A80C-CF2CBAE70188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F8AA40-34CF-1C30-E3B9-E3547593EE6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0051F8A1-24C7-F956-AAEF-A1678A9536DF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2D6994A-3FC3-0A88-7AAD-E7C9AD27F3A9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AF4321C-3328-2079-F8D1-C3940E936A8D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A976D0A-4883-65A0-E35B-3959E1B4621C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12FEDF6-9DD9-4230-302A-0912E0A2A78B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A3C99F4-0CFB-B466-9DFA-1D2A87414223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2B25C26-EF0D-BDF8-39B4-154943B070F8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E0E8BAC-5A0B-CA90-FC6C-97B380214B01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C44095E-6AE6-2FD8-392D-1E7B3E7945FE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A1E387-C298-10D4-17ED-32BB089EA2A1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2E3E13C2-8115-FA99-FAE9-3BE4395542A8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1585B56-385D-B510-878C-844E3A9BBF29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44DA5B0-8011-D660-37FB-C9ED23F6F810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92F599-D057-032F-8DF2-8D488E531120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B22A005-D85B-FBB0-7D32-697874B36B6C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0B48F9FC-4318-4757-8294-9E68D85EA4F1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9247BDB-060C-98F5-E18E-210E17E7D10B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294B23A-6B77-951D-E408-D7116225EEFE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59E747-5D00-E4F1-E612-04A87BB840F5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DB40F2E-F488-018B-4EF6-271FDF52D8B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62AB9FE9-972F-358F-2B02-75C1D5E000E8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D31B5F-2E1B-BF88-F124-669C338ADC33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BE8A36-3307-EF65-FBAF-BA4867F0A1EB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831CCB-369A-A47D-242E-D52BA0918859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79173CED-9A0A-A02E-9115-FB13B096A8FF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640F197-143E-2720-71A9-23AE0DCA838D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53F7AAA-2373-7C3D-0DF4-CE34D4A34BD4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1ADDC6-CE8B-3A27-EBC3-9F785C4B74F7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6CAB5DB-32F9-7CBA-791B-BD9681022DE1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EB7D62A-C0A3-A7C3-EF03-0A420DE1CB02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829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electronics, blurry&#10;&#10;Description automatically generated">
            <a:extLst>
              <a:ext uri="{FF2B5EF4-FFF2-40B4-BE49-F238E27FC236}">
                <a16:creationId xmlns:a16="http://schemas.microsoft.com/office/drawing/2014/main" id="{7E89B362-30F7-F645-1986-79B2DE19D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aphic 8">
            <a:extLst>
              <a:ext uri="{FF2B5EF4-FFF2-40B4-BE49-F238E27FC236}">
                <a16:creationId xmlns:a16="http://schemas.microsoft.com/office/drawing/2014/main" id="{1746CF14-31F3-4634-F5CC-060B8BBC70A6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90852B-8375-7A3F-9190-A448E8C5F301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8841FF-5DFA-56EF-0EE1-D3893257607C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5D17B7-7AF9-5090-48A0-75E68931853B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0608FC-2919-0356-CA4E-FB9732920020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5654666-2509-29BE-3DEE-C6A92322DF08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0"/>
            <a:ext cx="9902825" cy="1672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924" y="2486694"/>
            <a:ext cx="9902825" cy="3398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FEBE-ABD2-4164-854E-9C1DB4C5F599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13EC7656-DE35-C982-3541-5B992C3748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D33D46-BB88-4F77-0724-190E9BF2C27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541D42-FF64-25ED-8A64-58BD5AE396C3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12121910-E2E6-F11C-76F1-7916CDAE1D6B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12C9884-0F61-49F4-BBFB-1D702435266F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2F2418D-9522-1CB8-316C-121B527922DD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6D6724-24E7-EB4B-708C-C02AED33D47F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134D49-7278-9F6F-E372-A5DE03DC45E1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0E191536-425D-7E75-5A11-D427F39577C4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E308EE3-0DB4-34A6-279F-D51B79FFD13C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626F1FE-953B-B6A4-ABCC-84989664F508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44DC73D-12EF-E62C-7223-8668D237B50E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EB594EA-A38A-E5C5-32F7-EA4215825F45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69122F5-3998-55F9-5CC4-13036CB7ECA7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1849D33-E811-F17E-07A7-0DA1487D94C4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4AC532-370D-185B-A255-612A1E0DB395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9BE54F3-8818-810B-5313-18502021D28C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B264F5-808D-0E11-450C-50F11B72A574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3" name="Graphic 7">
              <a:extLst>
                <a:ext uri="{FF2B5EF4-FFF2-40B4-BE49-F238E27FC236}">
                  <a16:creationId xmlns:a16="http://schemas.microsoft.com/office/drawing/2014/main" id="{BEFACC50-3F92-BB31-6C76-21492A02EA1B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D0ADA04-8468-2F07-7FB8-13E15C82B185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8BE8374-368B-008C-651F-78EC4A0C10BE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17F75B-3A53-0952-4B92-312654B839E5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FFE833-BC74-A0A4-E458-CB2402491F2D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52DD90CB-C7F6-7D6A-C61E-5C253D76E77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79B253-C4E2-FEFA-0A5F-3A3B7125BFE1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D2F257A-67A6-6804-1347-BE2BE77A2924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DA0BE1-2AD4-A11F-5750-22CCC42830F6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C2CD2A-5A2B-9DEE-C411-041A03D7479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C181BDCC-6DFF-E220-C9CB-EFADE82AD052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8292BB0-984C-B652-BF12-03A01A4081EB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0AFE995-AD8D-08A9-5428-DD77007668DD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E4E22D7-7EDC-1046-968C-44D78C9CAFA5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57760341-0463-C96B-E903-BDE58665F0D4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DCC59B7-4DD4-2322-B464-C2FDCC2E8C0B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9B26165-AA0E-02C7-3282-598ADB908F65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F701A78-0632-DD78-18B8-8D1587219140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231C3D-1224-F21C-0235-664715DD4079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151FC4-D132-DD97-5100-058D66E43872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454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1A9BAC9C-F256-EE37-5F0E-D0BC4FC5B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9919569" cy="2852737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0578-DCE3-44D4-9F4C-C6F2EDEC77BC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3272558B-145B-43AD-0B68-DF695157A9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189962FD-9CB6-D98D-4606-07610FBCD52A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CCBA44-E5AB-72ED-6008-D40AB65B83B5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A889EC-C873-CFA4-669E-52DDAA9E3D7A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CA5C66-FA67-1E89-8C0E-15853859689C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79721F-850A-178F-74C7-71A834E9EA1D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213156-2022-7308-F864-F7B2C071A1FF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5E8359-98BF-0927-5A18-D8F7EA3F41A5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AECE9B-E793-825D-97AF-8F6E6F61DB11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F8528323-2356-E583-2780-E2DDA8AAE73F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FBF9323-9A10-7489-C7D8-EE40ADD3D44A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F1FB33E-5A0A-0AF8-75FF-1B46BDF36609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263AC74-0E91-3DFB-3225-84B48D169E69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21478B-1F5A-E79D-9683-98D24061CC4D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6D5496B1-93BE-289D-4C39-EB4725654A65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00F7BC-1EE5-AFC1-B027-35A11C8EA6A5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A76F2F7-D2CD-9F46-CAC8-005F60367C7C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D976EF-3FB0-A336-C744-EE0CF247861D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D6C27E-AF80-1F4A-7D57-6F9A52A37C39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48D0F00-C167-4329-6C88-E27B9534FF7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7C2C994-5077-F408-4BCA-10E1D4F3C865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04387A7-12A1-E1AF-E58E-B7A0483AD536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F223E37-2325-0CB7-8320-029DF56B876D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A3BA825-3421-A25F-ABC9-C975ED742C3A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3" name="Graphic 7">
              <a:extLst>
                <a:ext uri="{FF2B5EF4-FFF2-40B4-BE49-F238E27FC236}">
                  <a16:creationId xmlns:a16="http://schemas.microsoft.com/office/drawing/2014/main" id="{88D93724-FD48-F9A4-BE81-6F2B07D68F83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3964ACF-40BD-01E1-98E7-C842260D7FBC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8E720AE-CB24-A52D-040F-7E6AC637BBBE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5993CED-5D7E-A114-3B2D-2D4A9D364025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A253036-970E-5F87-5233-360DC876A839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BBCE31E4-2622-DE80-8682-5511FFFF945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FBB80D1-9239-C5A5-80C6-6B668910B0BB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126CBE90-49FE-6AF4-FA4B-CE909977D504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6F021E6-F233-08E4-5AA3-EAB939BA324E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C0D445-FA24-8186-7156-BFF9E9A8A674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8" name="Graphic 7">
              <a:extLst>
                <a:ext uri="{FF2B5EF4-FFF2-40B4-BE49-F238E27FC236}">
                  <a16:creationId xmlns:a16="http://schemas.microsoft.com/office/drawing/2014/main" id="{FB1305F3-E62F-A6D8-831A-8AFED5D3BB27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A6588A9-3DF7-CCF9-6818-22A59BED3693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6CADA34-B409-2A8A-9220-7385F54FBDA5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A4ECC8-0479-B323-B6A1-E0E94228E609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F0F46D2E-6668-B279-E859-FB17AD263DAB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037A6DB-C35F-032B-912B-CD48982CDB77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B3E6FF-DE60-3C55-50D5-985813247A3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271A4E9-EFEC-FCC5-454A-9DA3C69AF491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BB4104-59AC-05A7-9DFD-407D7887A9C6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612BC65-20ED-43C7-A4E6-A4AA4543351B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04291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0BAA876A-4587-4DBE-ADBD-6DD834828745">
            <a:extLst>
              <a:ext uri="{FF2B5EF4-FFF2-40B4-BE49-F238E27FC236}">
                <a16:creationId xmlns:a16="http://schemas.microsoft.com/office/drawing/2014/main" id="{6CB042FD-3A32-DA80-55E8-7C54DC2A0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EC0-B732-4CB0-BA56-953FC0BBF4A3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9842B052-D7EB-8F3D-99B4-9E614AD14D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AC56A2-A49D-1A3E-9FEB-CA749AE31909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1450976" y="1990725"/>
            <a:ext cx="4816474" cy="38263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455B0CA-095F-5FDE-6E67-127EFCD4AE95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518276" y="1990725"/>
            <a:ext cx="4816474" cy="38263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4" name="Graphic 8">
            <a:extLst>
              <a:ext uri="{FF2B5EF4-FFF2-40B4-BE49-F238E27FC236}">
                <a16:creationId xmlns:a16="http://schemas.microsoft.com/office/drawing/2014/main" id="{64A1B59F-3CD5-D0F6-CD72-79CF338D15EC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3B404D-C0B0-20CA-AFB6-1FE57E9F06BF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B74B85-895B-7B92-0154-DBC5165C8F2D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C02FD1B-64A4-B146-B6D0-1766725FD9DF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323A4D-24CA-F088-507B-AC1BC77FFE46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04266E3-C649-5C8D-DA02-680367D29B65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07311A-AA61-910B-A475-1E81C858C998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D5D9FF-8443-B05A-5981-DDE28D3B77FB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914A8C10-5A81-D9C7-1050-1307FB700997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600F7AE-BCAD-5AC6-8CB0-C2801AD8AF2B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FABF68B-87C3-843E-A57F-BBF13CF1755B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BF4E46-72AB-9DFE-1C8C-3F9BB2E09114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D1F63C-4471-F05B-875C-DADFA8D14DBB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D5C5B0D0-3D73-64CE-F6FC-18039E8493A7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FD50F50-DA0D-6083-11D2-1A9A185D8718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F2198D2-2F77-20EB-0483-B4008E9987EC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B87E378-FDC7-8625-185E-D413D9E270C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ECDDCBC-63E1-B8AE-0F23-1322788B0A80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CB8CCCD-10F4-330D-FABF-266475606389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48A9A6E-9C43-D300-CA82-7514BE56A688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31B93B3-5DAB-39D8-C529-845285F8806C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2A3E7F4-4572-982D-2601-3BCCC32F69C8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00D7B9F-3085-96A9-58C1-093A4AC8524A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5B9ABED9-4A33-852D-E508-C81A214BCB15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02AAC6B-D98A-A486-5558-A463C66A2DD3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1F7CEC4-C3F8-FC7D-62C1-BA7B8996C894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768C879-65A1-C370-BE48-53BC717F8ED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22FEC0-87DC-AB43-F059-38CDB7A4F065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D649CB26-63EA-0027-5057-B31EA14545E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B27128-A4C1-332F-0401-4C2229B27B63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9F695DB-2A6E-8E37-B99F-37EC00CDF64F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E61FEC-52DA-8D77-1F00-15988E36CA6E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BA7202-A337-2B8E-AC80-2CE1B9FC43EB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8AC1A014-195F-A96F-872F-175037E272D7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AF19391-1CB5-3751-7F49-9D199C58191E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92F027F-A9BA-8589-2F1E-1FD8B01E75B9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D48EAF-F4D8-4E22-1F26-419EECB2AEA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3" name="Graphic 7">
              <a:extLst>
                <a:ext uri="{FF2B5EF4-FFF2-40B4-BE49-F238E27FC236}">
                  <a16:creationId xmlns:a16="http://schemas.microsoft.com/office/drawing/2014/main" id="{47FE566F-B0A2-3C20-A8D6-4517D66D4B62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8EF57A8-807F-69A2-6715-8F10E4BEDA36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5FAE7EA-226A-11A2-1469-CD2CCE15D563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D0FE50-9338-03BE-B909-3F8669D1F557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1D9BC44-66F6-C1DF-4384-9EF7F91423C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7BB0339-C24A-798C-832E-306BDA20D212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931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typing on a computer&#10;&#10;Description automatically generated with low confidence">
            <a:extLst>
              <a:ext uri="{FF2B5EF4-FFF2-40B4-BE49-F238E27FC236}">
                <a16:creationId xmlns:a16="http://schemas.microsoft.com/office/drawing/2014/main" id="{16348846-8B23-6A27-79F7-D8B80A76E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984751"/>
            <a:ext cx="10190162" cy="9763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42A7-FEAD-4DC0-ABED-2A95DFC99744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A69DB35-3667-3F1A-F4AD-29B2601D1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22" name="Graphic 8">
            <a:extLst>
              <a:ext uri="{FF2B5EF4-FFF2-40B4-BE49-F238E27FC236}">
                <a16:creationId xmlns:a16="http://schemas.microsoft.com/office/drawing/2014/main" id="{28C052A3-7DC4-1655-9138-04B6C9B8CE12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E6D64E-6F7A-FBF7-E587-8E9ABF3D563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320BA5-6E87-C816-E70C-FE635CD485AA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B792FA-4E56-DF5C-F107-0157A07EA30E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CDA6A2-8308-A70C-8F8E-E0A36B92253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B2C401-FAB5-7DA7-C1FC-19447730F08B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C1D5E-1018-894D-40D3-79DB14183B0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33952A-1A92-D678-B644-A34280E403AE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780E09CD-1593-A373-FF58-D74415410B9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A69A5E-129E-291B-B892-2C859369C5CE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57F0D52-7CBE-A802-F3C3-B363EB8BC7EA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B5527BA-2B6C-C519-4672-D8B12EAF6C41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DC3FF1-C1C2-75AF-721F-48BC71B9740E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D2312D4F-24C5-D1DA-4B2A-37CB9DE52C81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207C1F-1BC3-F4C0-8ECA-8DE7088A0603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FB1D3E-360C-698A-66E7-7F576F1E715E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31110DC-597F-9F74-606D-588B9FFB896F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1B569F-2851-3CBD-F37F-CBBF8915896D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E17DF0-7F40-EA76-F827-BB35489169E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C533D12-31DC-DA05-7490-753C4EB66C67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E37E56D-153D-07E0-7B52-CC3111603FAD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ACDE23-598E-03CB-A750-420783D153B5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629E55-E390-21F0-D1EF-87F77CF5A036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id="{8678109C-3586-5F66-9B48-2DE1AD67DC32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12FAD2F-E699-C165-F847-6C82A0ADDDB8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294823E-9AA5-AE60-229E-B054727AF274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20E550-7FD9-8D61-90BD-B06F915F2F61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CE849B-FAF3-444C-EEE9-5100796FC047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5" name="Graphic 7">
              <a:extLst>
                <a:ext uri="{FF2B5EF4-FFF2-40B4-BE49-F238E27FC236}">
                  <a16:creationId xmlns:a16="http://schemas.microsoft.com/office/drawing/2014/main" id="{57CBD138-0598-66E4-58DE-5F3D0401514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91BC90A-7FCE-4ED1-E423-ECBC282AB804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0E8BA8-ED79-D9EF-136F-8C26B98CED33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8ADE83F-2CBC-5CE5-1A83-90601312F3F9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476D74-BC66-38E3-19A4-F4B7C6BE988C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FF800393-F2B9-8934-B050-11A7BB70157E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53E2828-8AF8-6142-C8D3-69AD55E8C33D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56BBFDB-8F5A-475A-CB0B-94A2927D17CF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0A608E-B31C-9DB9-94B8-764924F7D753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25BFDEEF-A0F7-5C10-822F-252762338647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822C405-C0DB-5A79-038C-DBD65BC8A168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F94D22-0E93-77AC-88F6-1F3003BA6F2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AAF8A2-5E27-7C31-71DE-E9D77B5CB92C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6878C2-23A2-C0AF-56D2-15FD9DFBD5C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D21FEA0-BC19-AF64-4A85-319F18D5F163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550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typing on a computer&#10;&#10;Description automatically generated with low confidence">
            <a:extLst>
              <a:ext uri="{FF2B5EF4-FFF2-40B4-BE49-F238E27FC236}">
                <a16:creationId xmlns:a16="http://schemas.microsoft.com/office/drawing/2014/main" id="{16348846-8B23-6A27-79F7-D8B80A76E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1BD-F7EB-47D7-8FC6-F67950267587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CA69DB35-3667-3F1A-F4AD-29B2601D1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22" name="Graphic 8">
            <a:extLst>
              <a:ext uri="{FF2B5EF4-FFF2-40B4-BE49-F238E27FC236}">
                <a16:creationId xmlns:a16="http://schemas.microsoft.com/office/drawing/2014/main" id="{28C052A3-7DC4-1655-9138-04B6C9B8CE12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E6D64E-6F7A-FBF7-E587-8E9ABF3D563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320BA5-6E87-C816-E70C-FE635CD485AA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B792FA-4E56-DF5C-F107-0157A07EA30E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CDA6A2-8308-A70C-8F8E-E0A36B92253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0B2C401-FAB5-7DA7-C1FC-19447730F08B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FC1D5E-1018-894D-40D3-79DB14183B0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933952A-1A92-D678-B644-A34280E403AE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780E09CD-1593-A373-FF58-D74415410B9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9A69A5E-129E-291B-B892-2C859369C5CE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57F0D52-7CBE-A802-F3C3-B363EB8BC7EA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B5527BA-2B6C-C519-4672-D8B12EAF6C41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DC3FF1-C1C2-75AF-721F-48BC71B9740E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D2312D4F-24C5-D1DA-4B2A-37CB9DE52C81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207C1F-1BC3-F4C0-8ECA-8DE7088A0603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EFB1D3E-360C-698A-66E7-7F576F1E715E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31110DC-597F-9F74-606D-588B9FFB896F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1B569F-2851-3CBD-F37F-CBBF8915896D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3E17DF0-7F40-EA76-F827-BB35489169E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C533D12-31DC-DA05-7490-753C4EB66C67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E37E56D-153D-07E0-7B52-CC3111603FAD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ACDE23-598E-03CB-A750-420783D153B5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629E55-E390-21F0-D1EF-87F77CF5A036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5" name="Graphic 7">
              <a:extLst>
                <a:ext uri="{FF2B5EF4-FFF2-40B4-BE49-F238E27FC236}">
                  <a16:creationId xmlns:a16="http://schemas.microsoft.com/office/drawing/2014/main" id="{8678109C-3586-5F66-9B48-2DE1AD67DC32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12FAD2F-E699-C165-F847-6C82A0ADDDB8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294823E-9AA5-AE60-229E-B054727AF274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20E550-7FD9-8D61-90BD-B06F915F2F61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CE849B-FAF3-444C-EEE9-5100796FC047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5" name="Graphic 7">
              <a:extLst>
                <a:ext uri="{FF2B5EF4-FFF2-40B4-BE49-F238E27FC236}">
                  <a16:creationId xmlns:a16="http://schemas.microsoft.com/office/drawing/2014/main" id="{57CBD138-0598-66E4-58DE-5F3D04015143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91BC90A-7FCE-4ED1-E423-ECBC282AB804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0E8BA8-ED79-D9EF-136F-8C26B98CED33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8ADE83F-2CBC-5CE5-1A83-90601312F3F9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D476D74-BC66-38E3-19A4-F4B7C6BE988C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FF800393-F2B9-8934-B050-11A7BB70157E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53E2828-8AF8-6142-C8D3-69AD55E8C33D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56BBFDB-8F5A-475A-CB0B-94A2927D17CF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0A608E-B31C-9DB9-94B8-764924F7D753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25BFDEEF-A0F7-5C10-822F-252762338647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822C405-C0DB-5A79-038C-DBD65BC8A168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FF94D22-0E93-77AC-88F6-1F3003BA6F2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8AAF8A2-5E27-7C31-71DE-E9D77B5CB92C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06878C2-23A2-C0AF-56D2-15FD9DFBD5C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D21FEA0-BC19-AF64-4A85-319F18D5F163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7655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BF9AD59-7EBC-4B95-B09F-46D1F9A6DB84">
            <a:extLst>
              <a:ext uri="{FF2B5EF4-FFF2-40B4-BE49-F238E27FC236}">
                <a16:creationId xmlns:a16="http://schemas.microsoft.com/office/drawing/2014/main" id="{AB38BA1B-7CD7-4663-FAF3-7CC066CFE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E857E-34EC-444D-AD37-BFB04451902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29413154-19D9-441B-4AAF-4DF95284F7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C5950704-E1AA-2D2B-E74A-51264B5A38DF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58795B-CAC4-DD18-E30B-27ED947EC882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3425FB-87B3-DC10-3608-0D20B0BD3BB9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0FA13-41DF-EF82-73DE-8B1B241307E8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8C7D6C-FF8B-ED07-5B8C-E9C3966F5463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BE2FE-AC4B-0BA9-D197-B967BCEB4E36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C1A3A6-9FF5-8CB0-A6D8-569FA5FE9E6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7604CC-F3C2-2A09-CF50-4528AD0F31F6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18" name="Graphic 7">
              <a:extLst>
                <a:ext uri="{FF2B5EF4-FFF2-40B4-BE49-F238E27FC236}">
                  <a16:creationId xmlns:a16="http://schemas.microsoft.com/office/drawing/2014/main" id="{A57B4825-A0E0-C6E0-77E6-6BF2EBF6DB99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719A1C5-F0B7-EDF6-B2D8-B8C16B295118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9876194-186B-6137-DC99-019E0217D8F6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04E3E19-41E1-BAE0-5C53-303A961F1620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3F7505-B30F-F3F9-5CF5-8B191A47E6C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2CC99879-FAEA-7CDD-0A24-4E742FA79BA6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8E2B586-FA9E-5C37-E5EC-D87C3A448402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49EC95-AD91-B7A4-9652-4C906F46C48B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92128BF-F340-64F8-3393-2C156D35007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45D619-1C11-E5A0-7554-E7B57C8288B2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60F398A-6561-98C9-AD7D-CF132836D7FF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4A4A92-3D99-AA77-09D4-F211D0CFCAC6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4039F4-2C62-BDAE-E8DA-51F230698355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C5BCADB-CAFC-535C-6429-59B8A69124DD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54D8AD-2183-884C-3E37-DA5A1EB8B58A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83065F03-C184-6989-F8D0-B83120B33365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60F3B4B-BF37-F787-AE0E-42168091F07E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7BFD429-B832-DCA6-CBFF-B1A1F0B60D50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B5E63E-969B-AAFD-49AD-74CE8E14F983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FA9C71-8136-24B3-EA46-782C43D0EAE9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F022BE66-BE76-4401-1C8C-C2970260E152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6C53C9B-3F89-5ADC-DC02-DA12ED78D1C2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844EC3-10CF-3415-64A2-898E17B503E1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1BF00-BC1A-EA29-C8D3-5ACE6BA7C31D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D7EECE-6A93-EB91-4A0F-43FF4F8A3949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D12FCBB0-E2C8-8DB2-85B9-905017847CB0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EE18E73-64B0-40F7-AAFC-3B58C0011DF8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3D204C-78E2-3351-A874-31EB02BD8AD9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1D9030-AFDB-8521-E943-D2F768AC6E3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11555EE6-5E2A-B9E8-1389-6FD076339A81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B567B4-B7EF-DF67-8A4D-F8E972980E9A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CBF40C-BF67-31D4-C5CF-82ADD9EB9B69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729AD3-D25C-FA01-5EE7-2BDC9DA94D9F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6E4A824-527C-36EE-17BB-BA8ECEF5C87C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1B7CAEF-B4C4-84EC-653D-26B011DC905F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588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oarder - Two Conten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ECC1392-2283-3FE0-7160-814D8557A813}"/>
              </a:ext>
            </a:extLst>
          </p:cNvPr>
          <p:cNvSpPr/>
          <p:nvPr userDrawn="1"/>
        </p:nvSpPr>
        <p:spPr>
          <a:xfrm>
            <a:off x="0" y="-10769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4" y="476251"/>
            <a:ext cx="9883775" cy="976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F83719-83B5-42FA-939F-DC8102C6AB70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45FFD-77BB-C4EA-A46A-A9F979A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2566307"/>
            <a:ext cx="4816474" cy="345349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2DA669D-73AA-C2CB-9B60-7E98DFDB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5" y="2566307"/>
            <a:ext cx="4816474" cy="3453493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8DB115EF-92C2-FF48-8A32-4DBAA92A9C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F8D352-88E1-9634-689A-9F409913C0CD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820F846-B04C-C160-84CC-238FD01430FC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5284AAE2-0DFB-1C88-4DAD-D2F04F677A7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grp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323890A-ABE6-4353-051F-212FB0504A85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E97263E-E248-6921-0ED2-25294E7BFD6D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934090-88E2-9630-AFD0-BC7A2116F5A9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1C81155-B267-7B6C-12F5-1975112C6798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ADD4665A-D181-362A-4C5F-29785EBE949D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grp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28373B3-87DF-E1F9-5405-CF3C26D408EA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4949CD7-195C-2AE6-BE76-A711FDAAF1E2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3BE97FB-092D-8741-8B68-480AD0EDAC54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79847AA-3CC8-AD2A-BA44-0BD6E7813BCA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41369C5-4024-BC5D-818F-89F78985141E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4CBE87-403C-F9C6-ED67-11F026C2990D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52D35FA-F835-EEBC-22D1-9F4124D3F42D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7CE03B6-7941-D75F-5932-A37A88EBD3C8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6487AB-4EFF-F8E0-644C-142D549230BB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F27A1650-DF4B-6FBB-0965-933409CFE467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8357A6C-C37D-9247-C7FD-2A5668058659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F400E4D-8862-4D4B-FB18-0A6E3758266A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AC75A0D-6D3F-7B1F-1D41-48B373AFC2DA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50BE47-7E32-D047-0749-260E4DBAE2B8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AEF41DBC-25C0-0C0F-C7FE-2796762F31C2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9EA0450-2175-7C42-9B80-8E5216D05521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53D89EE-2A0A-81CE-D5BD-4593BA910F54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B00EBB1-6E10-6DF7-055B-37E8E97BA795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590E0A-551A-9A21-8E9F-B078E23424D6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6C69A9B2-0D8F-8FFC-AE41-FBFE855A836D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82BB90-AB9A-FB93-2DE2-C190F8C97AB8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272466F-E8F6-DEDD-F8C4-849400600911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58EAE9-3B22-FF21-EC35-6A898EB78F7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>
                <a:solidFill>
                  <a:schemeClr val="tx2"/>
                </a:solidFill>
              </a:endParaRPr>
            </a:p>
          </p:txBody>
        </p:sp>
        <p:grpSp>
          <p:nvGrpSpPr>
            <p:cNvPr id="36" name="Graphic 7">
              <a:extLst>
                <a:ext uri="{FF2B5EF4-FFF2-40B4-BE49-F238E27FC236}">
                  <a16:creationId xmlns:a16="http://schemas.microsoft.com/office/drawing/2014/main" id="{0971B36A-D33E-AF3C-42D8-DE65C02A5BBC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1CE2100-6DCC-28E1-3736-A10C82549DA5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9EB8A6F-BCCA-2951-D727-8834DEF22E52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B439C36-0E6B-BF52-4B6C-9C4F079B6790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E846907-B59A-53FA-847B-349ED30E041A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9A2A6C0-5551-810F-A7EF-7BD804C05B24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66" name="Graphic 8">
            <a:extLst>
              <a:ext uri="{FF2B5EF4-FFF2-40B4-BE49-F238E27FC236}">
                <a16:creationId xmlns:a16="http://schemas.microsoft.com/office/drawing/2014/main" id="{33F5797C-31DB-9880-ED03-11C08E6B24DC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tx2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CFD0A2-2397-9EF2-3157-252380360BD4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3BD18DC-47E4-FF05-A1EF-DDA331B955A5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ADDC01-55D3-176B-CC4F-690CDBF0E312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7E3C7B3-5D9E-A98D-8402-3162D7FD443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1E53BD8-0609-E5A9-7934-D32C579488F1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28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4BF9AD59-7EBC-4B95-B09F-46D1F9A6DB84">
            <a:extLst>
              <a:ext uri="{FF2B5EF4-FFF2-40B4-BE49-F238E27FC236}">
                <a16:creationId xmlns:a16="http://schemas.microsoft.com/office/drawing/2014/main" id="{B067F825-C9CD-D834-B53B-6658F582DE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4" y="476251"/>
            <a:ext cx="9883775" cy="9763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262ACD-8498-4A3C-8C19-B9F13EC201EB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45FFD-77BB-C4EA-A46A-A9F979A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1990725"/>
            <a:ext cx="4816474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2DA669D-73AA-C2CB-9B60-7E98DFDB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276" y="1990725"/>
            <a:ext cx="4816474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7" name="Graphic 8">
            <a:extLst>
              <a:ext uri="{FF2B5EF4-FFF2-40B4-BE49-F238E27FC236}">
                <a16:creationId xmlns:a16="http://schemas.microsoft.com/office/drawing/2014/main" id="{54D507E5-FEFF-B2A3-35AD-98F80C94825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B63392-E170-60A9-05F7-D12C545F70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55A0D8-3B81-CEAE-6535-C95328E79C9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1F761E-9A9E-70E9-E678-57AD83C192B5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BE5D85-F539-2405-7E77-230F73A90828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39D409-48DF-541A-FCF5-4D5E9A3ED989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D0E005C6-7C55-80F9-626E-A441E5C804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34" name="Graphic 8">
            <a:extLst>
              <a:ext uri="{FF2B5EF4-FFF2-40B4-BE49-F238E27FC236}">
                <a16:creationId xmlns:a16="http://schemas.microsoft.com/office/drawing/2014/main" id="{F7DFE1CD-2689-E91C-CB0A-FDDD9C4E09DB}"/>
              </a:ext>
            </a:extLst>
          </p:cNvPr>
          <p:cNvGrpSpPr/>
          <p:nvPr userDrawn="1"/>
        </p:nvGrpSpPr>
        <p:grpSpPr>
          <a:xfrm>
            <a:off x="10808493" y="6200775"/>
            <a:ext cx="1121569" cy="549925"/>
            <a:chOff x="9034498" y="4510087"/>
            <a:chExt cx="1690079" cy="828675"/>
          </a:xfrm>
          <a:solidFill>
            <a:schemeClr val="bg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09A66AB-2321-A17A-71D8-182BFC2392F7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8FA5B2D-3ABA-2B38-339A-DD18C4757E18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D5D934-5EA2-B988-D7E4-CEDD5CE32614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2D877C1-6269-C22A-B8E2-A09D5C8E75AF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F34CEF-762B-9CE1-5162-83F70CF1233C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0494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4BF9AD59-7EBC-4B95-B09F-46D1F9A6DB84">
            <a:extLst>
              <a:ext uri="{FF2B5EF4-FFF2-40B4-BE49-F238E27FC236}">
                <a16:creationId xmlns:a16="http://schemas.microsoft.com/office/drawing/2014/main" id="{7148A080-9CF0-73A2-BE50-994138A33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2C48-EF46-4436-8383-64B798D22F30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7CCD6D6F-A82A-F2CD-B439-EA9C90921E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7" name="Graphic 8">
            <a:extLst>
              <a:ext uri="{FF2B5EF4-FFF2-40B4-BE49-F238E27FC236}">
                <a16:creationId xmlns:a16="http://schemas.microsoft.com/office/drawing/2014/main" id="{64B64F5D-E82A-EDE7-C780-14B8E9AA070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1068F3-4ACE-B318-F56A-78E17BBEF6BF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F80530-DF3A-4AA4-5589-410BE63BEB5E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65E6C02-06A2-62D6-41C3-E4B29E36092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7194EB-7216-57E5-CC9D-38F5E669DD2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F3B0963-37D8-EFF9-3355-1D1A87795CE7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C33EB1-FF23-6698-E49B-518F927E28C2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1280B7-9C4F-3CA2-CF99-455DE61353CB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435178F7-50D4-707C-7900-3386F7F5FFCB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F7E7824-7B66-0CAD-23A9-10A80EDB83D4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D5E4DDD-17E2-ABF2-D4DD-5A157378DE8F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30E7C79-0157-B3AB-D387-2DEB17876582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5C8E88-5D68-E1D3-B16E-B4D43F26106B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3C142975-87EA-DDD5-502A-2A35DFE84770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6E78144-2BB1-43AC-D7A9-08E488179F1E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49F221C-BA08-B800-700C-FA55622EE243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3FBB5D8-9EC1-FD9E-62AC-DA60131B417D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B6D833-8364-1348-5633-0030CB0B169D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B1906B4-61B3-8198-87F2-6B146559C06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9FB06D2-D1B9-E91E-06E4-F93B1D8E108B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A57B48B-95FB-945E-AE84-136161FDF77B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4714588-8F1A-BA66-3909-783E06CC656B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91155B-3273-1919-837C-780E508A17D7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4D2B5EBE-EF49-5913-99FA-533DC912A0EB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4046E3A-E6EB-B710-604D-34491C0B40E4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9D56FF7-FBFA-47B2-CF26-6A3F0D278A5F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5064B-BAA0-5B75-DF7D-69AE0388E9E3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BADCDB-8708-0334-003D-0C3C59A35736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5A5A5765-E8DF-8278-231B-1A3843F2771F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5ACB3D-C443-3E75-CDEC-73F0555DE271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A03BE3D-D357-7410-A842-BC98A52C9635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828F6AB-A4F6-1AC6-5A64-C8A14874F2F0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F06B8E-108B-2465-F608-6BF8D4733F7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77CF5C49-4ABE-7BBB-745A-24AA38627300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8EA418-FF28-47B7-2F15-47659949834D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73050A-F1A5-66BF-BBA9-DF94340584A6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E4720E-2C03-30A7-FF32-2A2004B7E3C2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6" name="Graphic 7">
              <a:extLst>
                <a:ext uri="{FF2B5EF4-FFF2-40B4-BE49-F238E27FC236}">
                  <a16:creationId xmlns:a16="http://schemas.microsoft.com/office/drawing/2014/main" id="{8B6967B0-51A9-22EB-5699-3C30C6575EA7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2CBB06-5BC7-4F92-E124-1FD0715744A8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6FC282A-723A-4568-A28B-A81446D5A5F5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4C18583-88A9-C804-7417-789162CD5244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390FAF7-CDD3-72B8-88CD-6838CA6899E8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0769BDF-A4F6-3E39-09D8-77214CFA064A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565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F2C44A3C-B012-4D62-A4BE-C44B1E00D624">
            <a:extLst>
              <a:ext uri="{FF2B5EF4-FFF2-40B4-BE49-F238E27FC236}">
                <a16:creationId xmlns:a16="http://schemas.microsoft.com/office/drawing/2014/main" id="{4385ABCD-4429-2919-BD8F-293E80794A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F144-149D-4DE1-A979-6808F0E1334A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C5950704-E1AA-2D2B-E74A-51264B5A38DF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58795B-CAC4-DD18-E30B-27ED947EC882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3425FB-87B3-DC10-3608-0D20B0BD3BB9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0FA13-41DF-EF82-73DE-8B1B241307E8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8C7D6C-FF8B-ED07-5B8C-E9C3966F5463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1BE2FE-AC4B-0BA9-D197-B967BCEB4E36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C1A3A6-9FF5-8CB0-A6D8-569FA5FE9E61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7604CC-F3C2-2A09-CF50-4528AD0F31F6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18" name="Graphic 7">
              <a:extLst>
                <a:ext uri="{FF2B5EF4-FFF2-40B4-BE49-F238E27FC236}">
                  <a16:creationId xmlns:a16="http://schemas.microsoft.com/office/drawing/2014/main" id="{A57B4825-A0E0-C6E0-77E6-6BF2EBF6DB99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719A1C5-F0B7-EDF6-B2D8-B8C16B295118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9876194-186B-6137-DC99-019E0217D8F6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04E3E19-41E1-BAE0-5C53-303A961F1620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3F7505-B30F-F3F9-5CF5-8B191A47E6C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2CC99879-FAEA-7CDD-0A24-4E742FA79BA6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8E2B586-FA9E-5C37-E5EC-D87C3A448402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149EC95-AD91-B7A4-9652-4C906F46C48B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92128BF-F340-64F8-3393-2C156D35007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45D619-1C11-E5A0-7554-E7B57C8288B2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60F398A-6561-98C9-AD7D-CF132836D7FF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4A4A92-3D99-AA77-09D4-F211D0CFCAC6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4039F4-2C62-BDAE-E8DA-51F230698355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C5BCADB-CAFC-535C-6429-59B8A69124DD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54D8AD-2183-884C-3E37-DA5A1EB8B58A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83065F03-C184-6989-F8D0-B83120B33365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60F3B4B-BF37-F787-AE0E-42168091F07E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7BFD429-B832-DCA6-CBFF-B1A1F0B60D50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B5E63E-969B-AAFD-49AD-74CE8E14F983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1FA9C71-8136-24B3-EA46-782C43D0EAE9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F022BE66-BE76-4401-1C8C-C2970260E152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6C53C9B-3F89-5ADC-DC02-DA12ED78D1C2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844EC3-10CF-3415-64A2-898E17B503E1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661BF00-BC1A-EA29-C8D3-5ACE6BA7C31D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D7EECE-6A93-EB91-4A0F-43FF4F8A3949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D12FCBB0-E2C8-8DB2-85B9-905017847CB0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EE18E73-64B0-40F7-AAFC-3B58C0011DF8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3D204C-78E2-3351-A874-31EB02BD8AD9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1D9030-AFDB-8521-E943-D2F768AC6E3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11555EE6-5E2A-B9E8-1389-6FD076339A81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B567B4-B7EF-DF67-8A4D-F8E972980E9A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8CBF40C-BF67-31D4-C5CF-82ADD9EB9B69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729AD3-D25C-FA01-5EE7-2BDC9DA94D9F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6E4A824-527C-36EE-17BB-BA8ECEF5C87C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1B7CAEF-B4C4-84EC-653D-26B011DC905F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70A814A6-213E-9A7C-19EF-B5CA3E500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3739606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typing on a computer&#10;&#10;Description automatically generated with low confidence">
            <a:extLst>
              <a:ext uri="{FF2B5EF4-FFF2-40B4-BE49-F238E27FC236}">
                <a16:creationId xmlns:a16="http://schemas.microsoft.com/office/drawing/2014/main" id="{3E0D85B1-1DA0-5E6C-57B7-6245AFB8A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966D-2FE4-49E7-BB2E-405880184768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6251"/>
            <a:ext cx="6075981" cy="9763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5" y="1990725"/>
            <a:ext cx="5379921" cy="3238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085CB145-2EEF-5155-A092-DC7409BBDB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2" name="Graphic 8">
            <a:extLst>
              <a:ext uri="{FF2B5EF4-FFF2-40B4-BE49-F238E27FC236}">
                <a16:creationId xmlns:a16="http://schemas.microsoft.com/office/drawing/2014/main" id="{482541BE-8000-BF58-29B6-690BDF34F308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91262F-297F-F6C1-D8D8-92E4267E3FCA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B0B01D-7A47-4E76-09CF-C2CAA966EBD5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4DCF0D-2EAE-7ACC-E99B-1C49C8628A62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10F4F2-7E5B-9DD1-957B-FC426D923102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6246C8-0903-ABD3-7C31-A61478B9F50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A64193-995C-F350-F27E-ED7B485FB55A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AAC5577-7BF1-476A-9F31-D38D233B2786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3" name="Graphic 7">
              <a:extLst>
                <a:ext uri="{FF2B5EF4-FFF2-40B4-BE49-F238E27FC236}">
                  <a16:creationId xmlns:a16="http://schemas.microsoft.com/office/drawing/2014/main" id="{628C0D45-654B-C635-2477-B4D2352A3B19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6FAE438-012B-2A71-4D10-C49BE9767489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A1BDC7B-8AA4-495A-D73C-169A022B4872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3025CA2-4608-EC3B-9786-DC9FBC59FC70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27533E-4ABF-7563-4F9A-C41351207D5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4C4B5786-DB14-CBE3-12E5-37AD47B0038A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75E980A-138C-6939-D479-A481B5034DAF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CDE9EC6-6AB2-E88B-5638-B83EE4FE1DAF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7808DC-4B8F-E604-4AD5-1A9499FAA3B6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21DA9AF-48A4-1634-F13E-53A39D0465D4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A6C55EA-5AC3-0CEB-B281-671FCD9CFDBA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8C4B9DE-0F0E-8C13-F03B-E3101BEB4EBF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BE1094D-C1F3-25E1-5814-0E4547AE7CF5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A14D724-D4CD-797E-FC1A-518E502ECBB2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2CAB0A-016F-6EA4-3A88-99703C3D71F4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D313BAB6-8BBF-C9C5-B0A6-664C47952C1B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5CA6A0E-EA25-408E-E248-4BAE763334B4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7CB772C-29DE-4815-D10D-B85E86CD7905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1135E5-0C66-4BEC-BEF0-6257FD6BCEEA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FE67BCD-7BFE-23D7-CF8E-927A0C3B2E5D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0" name="Graphic 7">
              <a:extLst>
                <a:ext uri="{FF2B5EF4-FFF2-40B4-BE49-F238E27FC236}">
                  <a16:creationId xmlns:a16="http://schemas.microsoft.com/office/drawing/2014/main" id="{607097B0-1F8D-42F7-2EB0-C7323806A357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654BB74-A0F2-4476-E658-699FA3BC931F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AA2A34C-4EE5-AE6D-5215-4A1F451CE549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CC8D63C-C59D-5FB9-3AFF-3A82A4A07EBC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ABB8061-C98F-B482-4EEE-D4FCCB53A786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5D84C755-D5EC-7D56-18DD-093BF09B8D8C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15B6542-9996-BC7A-58B1-7846DA8AD3AA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2058D8A-0C94-F24E-7910-588B7F161EFD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24A325-570B-78C6-04E8-FC273893B886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AC9D0522-DF70-AC2A-5A6A-C8AE6943DDB4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AF61120-A657-84E5-4C8B-9AD6556B45FA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F344C76-2D77-33F0-135F-7AA87CC3B41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FC6AEB-3303-1598-37B8-E471ADCE80D2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D1EA308-C7DD-0F88-FA16-84BC09AE4252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6D2D5BA-1D16-2075-539E-1D36D8FF0E4E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0603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0BAA876A-4587-4DBE-ADBD-6DD834828745">
            <a:extLst>
              <a:ext uri="{FF2B5EF4-FFF2-40B4-BE49-F238E27FC236}">
                <a16:creationId xmlns:a16="http://schemas.microsoft.com/office/drawing/2014/main" id="{6B85E988-8D16-9D93-583B-550364BEC4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E2E7-65E0-406F-A36C-77945989CBD2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8442" y="1721402"/>
            <a:ext cx="3595820" cy="4275538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2A6B566-8807-2C1C-EF18-BD5F04CE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476251"/>
            <a:ext cx="9182100" cy="9763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290" y="1721402"/>
            <a:ext cx="5404786" cy="42755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FE2EBD56-3C4D-8ABA-33CC-D9A151CE62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id="{A056954E-E8C5-251C-569A-5886704E09BE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6B9B8C-3D2B-4794-317C-E680FA2672EA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0FE79B-229A-5356-4B85-56CAA26E2070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48D51F-E3C7-AA9D-4878-4AD163444A2C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0C4613-BADD-EF07-E644-610259367ED1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11BA15-0380-BEE1-DD08-C8784F3483D8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CC072-744C-EC2B-252C-7FA1843A9F3C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00EB6A-DB04-DA6A-8E56-3EA5C4067CD2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BAFBF90E-8424-2123-4A19-300CAC2BBC4E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63E1736-F285-8E4F-8259-8C6D752ED938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DB69D0F-13B8-BEBE-264B-CEFAA80820A1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40B05E4-1E4E-B581-A675-FAFD63EAADCD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097DA-C28E-7209-503D-A0E82395FE3A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09E46AAC-4605-350F-FAD1-6AE490696E56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DE496B4-FE4E-09DB-9A69-AE7418B543C1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9609DD7-B502-BEAF-0C3A-FA6F983A685A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98629A0-7C55-61B1-9CCC-1D320B04326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64597B1-F308-3AF4-E993-0CA6AF817641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D1BA8B5-75F1-DEEE-4103-C41FB3361772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411AEF4-85C1-3C70-3622-9CF677212CAA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C6A2484-B296-3A8D-BADD-F05DFF8BB833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89A127A-3F85-93A8-5980-08059B3FDC33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12C0621-A75E-07A2-63A7-FD71219BD59C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1CD9D4F4-884C-DDF5-E382-FC57ABD36064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9883490-C2F1-AEB8-8AC0-86D4CFCF4AF4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2DC943B-5768-316E-664E-1188CF69FBB5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4238ACC-F071-29F5-4E42-CEADEF6F942F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762095-FE82-A819-2FAD-1DFBDD6690E0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45D4D75B-E626-4BE2-42AC-1AF63D9125CB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20850DD-18FD-CEB8-9537-5DB83A417D55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D1D64E4-8648-DE52-F059-7D25DCAADDB5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8C6501-3E09-7B7F-FD51-2A0D71660CC3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DFC001-3143-10E7-9AF5-7CABF69741B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EC75A792-5665-C658-F4AD-BE02D5E7E60B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0CCF36F-B4D2-1C15-22F4-2FF9CC5268E8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F98F98F-3A95-6869-1EF3-C6892B8EADB7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14267A-A576-704D-EE8F-8B6AF1AD1ECE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3" name="Graphic 7">
              <a:extLst>
                <a:ext uri="{FF2B5EF4-FFF2-40B4-BE49-F238E27FC236}">
                  <a16:creationId xmlns:a16="http://schemas.microsoft.com/office/drawing/2014/main" id="{CE088FD4-C4A4-B880-32C1-D356202E8B71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334440-7D58-357B-C517-64BB2E5DC475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9A6973D-A8B8-CEB8-CB4B-E6B2BF098EDF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3953A65-F2D5-8319-5FEE-A8920B20A673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3F9065-0AF5-B1CD-5599-FA68CECB3ADB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FE0ABF0-33D6-E363-8870-70F914516B6C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7191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73E057B-6693-4581-A70A-38EFA293098B">
            <a:extLst>
              <a:ext uri="{FF2B5EF4-FFF2-40B4-BE49-F238E27FC236}">
                <a16:creationId xmlns:a16="http://schemas.microsoft.com/office/drawing/2014/main" id="{3B4EDA57-165C-8E41-8CD2-B4AA9F1309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A9CF-C5B0-4D36-B7EE-19299E3A30AB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5" name="Text Placeholder 39">
            <a:extLst>
              <a:ext uri="{FF2B5EF4-FFF2-40B4-BE49-F238E27FC236}">
                <a16:creationId xmlns:a16="http://schemas.microsoft.com/office/drawing/2014/main" id="{171EF7A7-7495-C3D7-70DC-E4E681C75B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10" name="Graphic 6">
            <a:extLst>
              <a:ext uri="{FF2B5EF4-FFF2-40B4-BE49-F238E27FC236}">
                <a16:creationId xmlns:a16="http://schemas.microsoft.com/office/drawing/2014/main" id="{9FA6B07E-4244-A314-831F-3BCD642385EA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57A3A7-1D28-2187-C79E-14C3D4198DB3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E59EE3-BD2A-F3BD-0738-70F02FF0AC84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B81109-1A4B-8609-2C58-BFAB1E4BF734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47EC4E-CDE0-A87D-2B5B-49E3CB3B94DC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19A4A5-7C17-2F68-C30D-F7D0F476129F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442024-CAAF-5AB4-2EAD-E154BDD88523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AF1A2121-A5AF-59A8-8608-9308500DF788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07F474E-2963-E0EF-27E0-D436AEDC5A03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EA295F-FD3B-19C4-1B14-9E42614BAD4C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F8D91B-CFF9-F007-F742-AC70BACB7593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EFCB21-BD1C-50A1-2C7A-124BCAE15FC9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3" name="Graphic 6">
            <a:extLst>
              <a:ext uri="{FF2B5EF4-FFF2-40B4-BE49-F238E27FC236}">
                <a16:creationId xmlns:a16="http://schemas.microsoft.com/office/drawing/2014/main" id="{1271A734-4A7A-358B-0408-6BFAD92DB82B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rgbClr val="FFFFFF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A7C282-EF1A-C25D-F16F-3DD9BDBDF82A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64C4A09-ABD0-1C55-182E-B85A400DB65C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9AB4E7-F512-2C45-5645-D3BAF9DA42DF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25D3A0-F2C8-8EAC-F84F-0FF505D323D2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863641B-0E2C-B8CF-4FE5-E2A6613879D3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EA28DA-135C-97BA-6A04-C5352BDBEF6D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8D15817-C2E1-07E8-FAF2-89F0D6454C81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77BB19-7EE4-F360-9A4E-94F6E2056DC2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7960DFF-74EB-CB45-96C8-58756677147D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3" name="Graphic 6">
            <a:extLst>
              <a:ext uri="{FF2B5EF4-FFF2-40B4-BE49-F238E27FC236}">
                <a16:creationId xmlns:a16="http://schemas.microsoft.com/office/drawing/2014/main" id="{56A6951F-F31B-6C75-B466-6CF253952DED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rgbClr val="FFFFFF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17D533-887B-4C56-BC4C-2D888D0300BF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1F8A115-09F0-51F8-F5E5-040002B5611D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28BBCBB-2857-FAEA-CD90-236A9635984E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652B4EB-C1B9-C517-A792-29FFEC375D67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289DF0AA-9AFD-2A95-B4C9-B38EEDCFC04B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rgbClr val="FFFFFF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9CADD5-6064-3C71-5D3D-D6D9BE8D247E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0504094-8E42-1E50-6027-6715D501DCCE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A27F652-D300-3EFE-ACFA-0D52B2870655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9DB0871-269C-DBDF-3FDF-8616B532C351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3" name="Graphic 6">
            <a:extLst>
              <a:ext uri="{FF2B5EF4-FFF2-40B4-BE49-F238E27FC236}">
                <a16:creationId xmlns:a16="http://schemas.microsoft.com/office/drawing/2014/main" id="{3CBA4C38-88CA-B098-BFE8-8FDFCE50F189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rgbClr val="FFFFFF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D9FE9-459E-DF27-6531-1830E129EB5D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EE3E29-4E8C-9411-B3A2-E649491F0FEA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1404F28-7F03-C4D8-5F29-410EC738FF79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7" name="Graphic 6">
            <a:extLst>
              <a:ext uri="{FF2B5EF4-FFF2-40B4-BE49-F238E27FC236}">
                <a16:creationId xmlns:a16="http://schemas.microsoft.com/office/drawing/2014/main" id="{4E6EFEFC-3220-5870-6352-92A076A70FF8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rgbClr val="FFFFFF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6B50212-E681-B363-DB12-871F9B1ECB64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D9EFF1F-8CFA-CE18-48D6-9EF40D6412D9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59E25D-19DB-139C-B71A-AB29D6C12A4A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2F2DCA7-96E2-AA37-11C8-7E610FEE0D88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782047-ECA3-FC5F-C5FB-343095D60403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2995358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B4D5A-DF4D-F746-A0CA-483411F387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72000"/>
          <a:lstStyle>
            <a:lvl1pPr>
              <a:defRPr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EC2B2C-69EB-8541-924B-8E8BD239D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1680000"/>
            <a:ext cx="8694600" cy="468144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7032182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975" y="2526620"/>
            <a:ext cx="9144000" cy="2387600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5122864"/>
            <a:ext cx="6362246" cy="87788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C9B3-4B8D-4B09-A116-97059FA021A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C0F5F35E-789B-8C2F-2D57-3610218F97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0075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924" y="1962150"/>
            <a:ext cx="9902825" cy="392326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430F-C004-4716-8E35-7AFAEF7BFFFB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2CB4DB5D-A611-2436-BC58-4CC234BC181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6103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F82-510F-4BE7-8658-AD5878C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9919569" cy="2852737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FE53A-CC92-478E-8CBC-A7E1556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94D6-39B8-4F68-AFCD-78E46DECEB97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8A6A-8A07-4C9A-AD91-7E73AF4C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F6F79-7DB2-431C-BFE1-495938C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212E5187-E45E-6977-D7E9-904B2D542C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6157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00EE-4725-4622-9963-4E973FCD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F2E9-95A3-4473-9884-71F14FBF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714C6-A2AB-4A85-B898-3F3C0B053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59127-CC94-4817-9FDB-3C0816C5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4683-FCBE-42DE-8330-124AAF92AE68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A6B09-D81C-49DD-A072-C387EC90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462D5-4F09-495D-B346-445BABF1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4E9317EE-842F-473E-5CE0-6CDAAD70AE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52545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FCC1-31A9-B633-A04D-380B5DE3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984751"/>
            <a:ext cx="10190162" cy="9763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123F-3EB6-45A5-BC4E-C99DC1A0677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8CCDCD4-2A71-C7C4-3E90-930233DFD8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0248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68D57-2D27-B2F8-576E-913DC9C2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4E6F-2F50-4841-B49A-C911680C6833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8EC7-E0A6-E76D-7134-D772839D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DA57E-0DEF-8D1D-F1AD-E026CE0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332E62E-8931-A5ED-2A77-0F17611F4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7D6207C1-E376-F1E0-D8D4-F7E596676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691A698-E2C9-BF7E-AEEB-1D2602865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2" y="4399914"/>
            <a:ext cx="2646364" cy="14225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BBE3092A-6C50-32C5-13B2-7AD516E462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7440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65144D06-9809-2E8F-7411-E414292F3B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3166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71EDD8-06C1-C976-36CD-D1F8FA0933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27440" y="4399914"/>
            <a:ext cx="2646364" cy="14225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3A4635F-905A-C094-5BE9-F7A6BBB465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1968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90C24509-C6BA-4CAF-2A5A-6BE5DD602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694" y="1136014"/>
            <a:ext cx="2474913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F23D4429-2ECF-B45F-EBF4-116584D185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1968" y="4399914"/>
            <a:ext cx="2646364" cy="14225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D78E18B-FFA8-8515-7D18-DC1F18F3D2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496" y="891039"/>
            <a:ext cx="2646364" cy="3190878"/>
          </a:xfrm>
          <a:custGeom>
            <a:avLst/>
            <a:gdLst>
              <a:gd name="connsiteX0" fmla="*/ 66424 w 2646364"/>
              <a:gd name="connsiteY0" fmla="*/ 0 h 3190878"/>
              <a:gd name="connsiteX1" fmla="*/ 2579940 w 2646364"/>
              <a:gd name="connsiteY1" fmla="*/ 0 h 3190878"/>
              <a:gd name="connsiteX2" fmla="*/ 2646364 w 2646364"/>
              <a:gd name="connsiteY2" fmla="*/ 66424 h 3190878"/>
              <a:gd name="connsiteX3" fmla="*/ 2646364 w 2646364"/>
              <a:gd name="connsiteY3" fmla="*/ 270559 h 3190878"/>
              <a:gd name="connsiteX4" fmla="*/ 2646364 w 2646364"/>
              <a:gd name="connsiteY4" fmla="*/ 1909310 h 3190878"/>
              <a:gd name="connsiteX5" fmla="*/ 2646364 w 2646364"/>
              <a:gd name="connsiteY5" fmla="*/ 2554252 h 3190878"/>
              <a:gd name="connsiteX6" fmla="*/ 2009738 w 2646364"/>
              <a:gd name="connsiteY6" fmla="*/ 3190878 h 3190878"/>
              <a:gd name="connsiteX7" fmla="*/ 1323182 w 2646364"/>
              <a:gd name="connsiteY7" fmla="*/ 3190878 h 3190878"/>
              <a:gd name="connsiteX8" fmla="*/ 227297 w 2646364"/>
              <a:gd name="connsiteY8" fmla="*/ 3190878 h 3190878"/>
              <a:gd name="connsiteX9" fmla="*/ 66424 w 2646364"/>
              <a:gd name="connsiteY9" fmla="*/ 3190878 h 3190878"/>
              <a:gd name="connsiteX10" fmla="*/ 0 w 2646364"/>
              <a:gd name="connsiteY10" fmla="*/ 3124454 h 3190878"/>
              <a:gd name="connsiteX11" fmla="*/ 0 w 2646364"/>
              <a:gd name="connsiteY11" fmla="*/ 66424 h 3190878"/>
              <a:gd name="connsiteX12" fmla="*/ 66424 w 2646364"/>
              <a:gd name="connsiteY12" fmla="*/ 0 h 319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6364" h="3190878">
                <a:moveTo>
                  <a:pt x="66424" y="0"/>
                </a:moveTo>
                <a:lnTo>
                  <a:pt x="2579940" y="0"/>
                </a:lnTo>
                <a:cubicBezTo>
                  <a:pt x="2616625" y="0"/>
                  <a:pt x="2646364" y="29739"/>
                  <a:pt x="2646364" y="66424"/>
                </a:cubicBezTo>
                <a:lnTo>
                  <a:pt x="2646364" y="270559"/>
                </a:lnTo>
                <a:lnTo>
                  <a:pt x="2646364" y="1909310"/>
                </a:lnTo>
                <a:lnTo>
                  <a:pt x="2646364" y="2554252"/>
                </a:lnTo>
                <a:cubicBezTo>
                  <a:pt x="2646364" y="2905851"/>
                  <a:pt x="2361337" y="3190878"/>
                  <a:pt x="2009738" y="3190878"/>
                </a:cubicBezTo>
                <a:lnTo>
                  <a:pt x="1323182" y="3190878"/>
                </a:lnTo>
                <a:lnTo>
                  <a:pt x="227297" y="3190878"/>
                </a:lnTo>
                <a:lnTo>
                  <a:pt x="66424" y="3190878"/>
                </a:lnTo>
                <a:cubicBezTo>
                  <a:pt x="29739" y="3190878"/>
                  <a:pt x="0" y="3161139"/>
                  <a:pt x="0" y="3124454"/>
                </a:cubicBezTo>
                <a:lnTo>
                  <a:pt x="0" y="66424"/>
                </a:lnTo>
                <a:cubicBezTo>
                  <a:pt x="0" y="29739"/>
                  <a:pt x="29739" y="0"/>
                  <a:pt x="6642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72000" tIns="828000" rIns="72000" bIns="12600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7DFB1284-281F-E4BE-BF84-2297C6C237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3688" y="1136014"/>
            <a:ext cx="2474912" cy="366986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DBCA21A-AD7A-4C34-8531-66753D2AD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96496" y="4399914"/>
            <a:ext cx="2646364" cy="14225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Subline</a:t>
            </a:r>
            <a:endParaRPr lang="sv-SE" dirty="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8CCDCD4-2A71-C7C4-3E90-930233DFD8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8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1FD8FCA8-7279-4B7C-8757-F1F824BD6598">
            <a:extLst>
              <a:ext uri="{FF2B5EF4-FFF2-40B4-BE49-F238E27FC236}">
                <a16:creationId xmlns:a16="http://schemas.microsoft.com/office/drawing/2014/main" id="{F51974DA-2BC8-2096-DA39-3C2655C19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D99-4615-4758-B722-B2B8D1EDFF24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17" name="Graphic 8">
            <a:extLst>
              <a:ext uri="{FF2B5EF4-FFF2-40B4-BE49-F238E27FC236}">
                <a16:creationId xmlns:a16="http://schemas.microsoft.com/office/drawing/2014/main" id="{64B64F5D-E82A-EDE7-C780-14B8E9AA0709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1068F3-4ACE-B318-F56A-78E17BBEF6BF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F80530-DF3A-4AA4-5589-410BE63BEB5E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65E6C02-06A2-62D6-41C3-E4B29E36092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7194EB-7216-57E5-CC9D-38F5E669DD2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F3B0963-37D8-EFF9-3355-1D1A87795CE7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C33EB1-FF23-6698-E49B-518F927E28C2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1280B7-9C4F-3CA2-CF99-455DE61353CB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5" name="Graphic 7">
              <a:extLst>
                <a:ext uri="{FF2B5EF4-FFF2-40B4-BE49-F238E27FC236}">
                  <a16:creationId xmlns:a16="http://schemas.microsoft.com/office/drawing/2014/main" id="{435178F7-50D4-707C-7900-3386F7F5FFCB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F7E7824-7B66-0CAD-23A9-10A80EDB83D4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D5E4DDD-17E2-ABF2-D4DD-5A157378DE8F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30E7C79-0157-B3AB-D387-2DEB17876582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5C8E88-5D68-E1D3-B16E-B4D43F26106B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3C142975-87EA-DDD5-502A-2A35DFE84770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6E78144-2BB1-43AC-D7A9-08E488179F1E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49F221C-BA08-B800-700C-FA55622EE243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3FBB5D8-9EC1-FD9E-62AC-DA60131B417D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B6D833-8364-1348-5633-0030CB0B169D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B1906B4-61B3-8198-87F2-6B146559C068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9FB06D2-D1B9-E91E-06E4-F93B1D8E108B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A57B48B-95FB-945E-AE84-136161FDF77B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4714588-8F1A-BA66-3909-783E06CC656B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91155B-3273-1919-837C-780E508A17D7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4D2B5EBE-EF49-5913-99FA-533DC912A0EB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4046E3A-E6EB-B710-604D-34491C0B40E4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9D56FF7-FBFA-47B2-CF26-6A3F0D278A5F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5064B-BAA0-5B75-DF7D-69AE0388E9E3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BADCDB-8708-0334-003D-0C3C59A35736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2" name="Graphic 7">
              <a:extLst>
                <a:ext uri="{FF2B5EF4-FFF2-40B4-BE49-F238E27FC236}">
                  <a16:creationId xmlns:a16="http://schemas.microsoft.com/office/drawing/2014/main" id="{5A5A5765-E8DF-8278-231B-1A3843F2771F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05ACB3D-C443-3E75-CDEC-73F0555DE271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A03BE3D-D357-7410-A842-BC98A52C9635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828F6AB-A4F6-1AC6-5A64-C8A14874F2F0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F06B8E-108B-2465-F608-6BF8D4733F7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4" name="Graphic 7">
              <a:extLst>
                <a:ext uri="{FF2B5EF4-FFF2-40B4-BE49-F238E27FC236}">
                  <a16:creationId xmlns:a16="http://schemas.microsoft.com/office/drawing/2014/main" id="{77CF5C49-4ABE-7BBB-745A-24AA38627300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18EA418-FF28-47B7-2F15-47659949834D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73050A-F1A5-66BF-BBA9-DF94340584A6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E4720E-2C03-30A7-FF32-2A2004B7E3C2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6" name="Graphic 7">
              <a:extLst>
                <a:ext uri="{FF2B5EF4-FFF2-40B4-BE49-F238E27FC236}">
                  <a16:creationId xmlns:a16="http://schemas.microsoft.com/office/drawing/2014/main" id="{8B6967B0-51A9-22EB-5699-3C30C6575EA7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E2CBB06-5BC7-4F92-E124-1FD0715744A8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6FC282A-723A-4568-A28B-A81446D5A5F5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4C18583-88A9-C804-7417-789162CD5244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390FAF7-CDD3-72B8-88CD-6838CA6899E8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0769BDF-A4F6-3E39-09D8-77214CFA064A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908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F681-0B1C-476F-8F9B-32CA1D767346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1FA6D70D-5745-CFB8-2684-E9BB0DB500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34268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058BD-D526-AD67-D59F-02BDCC19FBC3}"/>
              </a:ext>
            </a:extLst>
          </p:cNvPr>
          <p:cNvSpPr/>
          <p:nvPr userDrawn="1"/>
        </p:nvSpPr>
        <p:spPr>
          <a:xfrm>
            <a:off x="-1" y="0"/>
            <a:ext cx="12192000" cy="2090057"/>
          </a:xfrm>
          <a:custGeom>
            <a:avLst/>
            <a:gdLst>
              <a:gd name="connsiteX0" fmla="*/ 0 w 12192000"/>
              <a:gd name="connsiteY0" fmla="*/ 0 h 2090057"/>
              <a:gd name="connsiteX1" fmla="*/ 8316687 w 12192000"/>
              <a:gd name="connsiteY1" fmla="*/ 0 h 2090057"/>
              <a:gd name="connsiteX2" fmla="*/ 11250386 w 12192000"/>
              <a:gd name="connsiteY2" fmla="*/ 0 h 2090057"/>
              <a:gd name="connsiteX3" fmla="*/ 12192000 w 12192000"/>
              <a:gd name="connsiteY3" fmla="*/ 0 h 2090057"/>
              <a:gd name="connsiteX4" fmla="*/ 12192000 w 12192000"/>
              <a:gd name="connsiteY4" fmla="*/ 1464127 h 2090057"/>
              <a:gd name="connsiteX5" fmla="*/ 11566070 w 12192000"/>
              <a:gd name="connsiteY5" fmla="*/ 2090057 h 2090057"/>
              <a:gd name="connsiteX6" fmla="*/ 11250386 w 12192000"/>
              <a:gd name="connsiteY6" fmla="*/ 2090057 h 2090057"/>
              <a:gd name="connsiteX7" fmla="*/ 7690757 w 12192000"/>
              <a:gd name="connsiteY7" fmla="*/ 2090057 h 2090057"/>
              <a:gd name="connsiteX8" fmla="*/ 0 w 12192000"/>
              <a:gd name="connsiteY8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090057">
                <a:moveTo>
                  <a:pt x="0" y="0"/>
                </a:moveTo>
                <a:lnTo>
                  <a:pt x="8316687" y="0"/>
                </a:lnTo>
                <a:lnTo>
                  <a:pt x="11250386" y="0"/>
                </a:lnTo>
                <a:lnTo>
                  <a:pt x="12192000" y="0"/>
                </a:lnTo>
                <a:lnTo>
                  <a:pt x="12192000" y="1464127"/>
                </a:lnTo>
                <a:cubicBezTo>
                  <a:pt x="12192000" y="1809819"/>
                  <a:pt x="11911762" y="2090057"/>
                  <a:pt x="11566070" y="2090057"/>
                </a:cubicBezTo>
                <a:lnTo>
                  <a:pt x="11250386" y="2090057"/>
                </a:lnTo>
                <a:lnTo>
                  <a:pt x="7690757" y="2090057"/>
                </a:lnTo>
                <a:lnTo>
                  <a:pt x="0" y="20900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76251"/>
            <a:ext cx="10891836" cy="9763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3BAC56-0C7D-4116-91C4-FEFB2E1EDE7B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45FFD-77BB-C4EA-A46A-A9F979A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2566307"/>
            <a:ext cx="4856163" cy="34534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2DA669D-73AA-C2CB-9B60-7E98DFDB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913" y="2566307"/>
            <a:ext cx="4856162" cy="34534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77CB6FC7-7519-4BA5-D86A-7ACED573F2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571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arder -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7E46936-A1A1-2B43-5443-CE1A874E1FD6}"/>
              </a:ext>
            </a:extLst>
          </p:cNvPr>
          <p:cNvSpPr/>
          <p:nvPr userDrawn="1"/>
        </p:nvSpPr>
        <p:spPr>
          <a:xfrm>
            <a:off x="0" y="4533900"/>
            <a:ext cx="12192000" cy="2324100"/>
          </a:xfrm>
          <a:custGeom>
            <a:avLst/>
            <a:gdLst>
              <a:gd name="connsiteX0" fmla="*/ 12178349 w 12192000"/>
              <a:gd name="connsiteY0" fmla="*/ 0 h 2324100"/>
              <a:gd name="connsiteX1" fmla="*/ 12192000 w 12192000"/>
              <a:gd name="connsiteY1" fmla="*/ 0 h 2324100"/>
              <a:gd name="connsiteX2" fmla="*/ 12192000 w 12192000"/>
              <a:gd name="connsiteY2" fmla="*/ 2324100 h 2324100"/>
              <a:gd name="connsiteX3" fmla="*/ 0 w 12192000"/>
              <a:gd name="connsiteY3" fmla="*/ 2324100 h 2324100"/>
              <a:gd name="connsiteX4" fmla="*/ 0 w 12192000"/>
              <a:gd name="connsiteY4" fmla="*/ 496777 h 2324100"/>
              <a:gd name="connsiteX5" fmla="*/ 7690756 w 12192000"/>
              <a:gd name="connsiteY5" fmla="*/ 496777 h 2324100"/>
              <a:gd name="connsiteX6" fmla="*/ 11250385 w 12192000"/>
              <a:gd name="connsiteY6" fmla="*/ 496777 h 2324100"/>
              <a:gd name="connsiteX7" fmla="*/ 11566069 w 12192000"/>
              <a:gd name="connsiteY7" fmla="*/ 496777 h 2324100"/>
              <a:gd name="connsiteX8" fmla="*/ 12142810 w 12192000"/>
              <a:gd name="connsiteY8" fmla="*/ 114488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24100">
                <a:moveTo>
                  <a:pt x="12178349" y="0"/>
                </a:moveTo>
                <a:lnTo>
                  <a:pt x="12192000" y="0"/>
                </a:lnTo>
                <a:lnTo>
                  <a:pt x="12192000" y="2324100"/>
                </a:lnTo>
                <a:lnTo>
                  <a:pt x="0" y="2324100"/>
                </a:lnTo>
                <a:lnTo>
                  <a:pt x="0" y="496777"/>
                </a:lnTo>
                <a:lnTo>
                  <a:pt x="7690756" y="496777"/>
                </a:lnTo>
                <a:lnTo>
                  <a:pt x="11250385" y="496777"/>
                </a:lnTo>
                <a:lnTo>
                  <a:pt x="11566069" y="496777"/>
                </a:lnTo>
                <a:cubicBezTo>
                  <a:pt x="11825338" y="496777"/>
                  <a:pt x="12047789" y="339143"/>
                  <a:pt x="12142810" y="11448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0C2D1-275B-4019-B54F-7317D85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76251"/>
            <a:ext cx="10891836" cy="9763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0FB9-F2D9-446E-B7BA-0EE724EE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503E21-8816-457F-8822-B3955926C2FB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0348-3036-44BA-AC2A-56201769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70CAB-0BA2-4834-B188-39C47F3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45FFD-77BB-C4EA-A46A-A9F979AD5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990725"/>
            <a:ext cx="4856163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2DA669D-73AA-C2CB-9B60-7E98DFDB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913" y="1990725"/>
            <a:ext cx="4856162" cy="2752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1430FC2B-469A-8B88-2261-BBF2AE0718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grpSp>
        <p:nvGrpSpPr>
          <p:cNvPr id="22" name="Graphic 8">
            <a:extLst>
              <a:ext uri="{FF2B5EF4-FFF2-40B4-BE49-F238E27FC236}">
                <a16:creationId xmlns:a16="http://schemas.microsoft.com/office/drawing/2014/main" id="{06BB47F8-9667-8239-3222-6909B04AF326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bg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EE4089-D1AB-4B0E-BB60-52B5EB4048D8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0B8167-C8CA-003C-1CE1-A893A15F1C12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7B427E-0838-83CB-7560-BD76C2C01FD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6E305B-EF34-7E63-5788-A01FB6C598BB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08ED29F-EF75-DBF6-C610-A5700B7DD494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5357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8DB-5F20-4CF8-A365-FD9149D8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8CFE-6A67-4906-B49E-10A398B1BDF1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41A40-8C0E-4F8D-BB0C-B0099C3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D201-542D-4E38-BD6B-00F05C45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39">
            <a:extLst>
              <a:ext uri="{FF2B5EF4-FFF2-40B4-BE49-F238E27FC236}">
                <a16:creationId xmlns:a16="http://schemas.microsoft.com/office/drawing/2014/main" id="{8134A9DE-A1B4-F446-8B6E-AC8F43630E0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56189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DA426-D19D-2BEC-F079-9159A5B0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5" y="476251"/>
            <a:ext cx="5398971" cy="9763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458" y="737535"/>
            <a:ext cx="4106630" cy="4851133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5" y="1990725"/>
            <a:ext cx="5379921" cy="3238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5F883886-4534-7F78-8443-21E0DFC4D0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9947-A617-4C34-9243-DA73D7FFB60D}" type="datetime1">
              <a:rPr lang="sv-SE" smtClean="0"/>
              <a:t>2022-08-16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54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5764-A2FF-1770-E344-4782693B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72DD54-C235-40DB-7516-1630EC0D1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8442" y="1721402"/>
            <a:ext cx="3595820" cy="4275538"/>
          </a:xfrm>
          <a:custGeom>
            <a:avLst/>
            <a:gdLst>
              <a:gd name="connsiteX0" fmla="*/ 76566 w 4106630"/>
              <a:gd name="connsiteY0" fmla="*/ 0 h 4851133"/>
              <a:gd name="connsiteX1" fmla="*/ 636528 w 4106630"/>
              <a:gd name="connsiteY1" fmla="*/ 0 h 4851133"/>
              <a:gd name="connsiteX2" fmla="*/ 3470102 w 4106630"/>
              <a:gd name="connsiteY2" fmla="*/ 0 h 4851133"/>
              <a:gd name="connsiteX3" fmla="*/ 4030064 w 4106630"/>
              <a:gd name="connsiteY3" fmla="*/ 0 h 4851133"/>
              <a:gd name="connsiteX4" fmla="*/ 4106630 w 4106630"/>
              <a:gd name="connsiteY4" fmla="*/ 76566 h 4851133"/>
              <a:gd name="connsiteX5" fmla="*/ 4106630 w 4106630"/>
              <a:gd name="connsiteY5" fmla="*/ 636528 h 4851133"/>
              <a:gd name="connsiteX6" fmla="*/ 4106630 w 4106630"/>
              <a:gd name="connsiteY6" fmla="*/ 1954365 h 4851133"/>
              <a:gd name="connsiteX7" fmla="*/ 4106630 w 4106630"/>
              <a:gd name="connsiteY7" fmla="*/ 4214605 h 4851133"/>
              <a:gd name="connsiteX8" fmla="*/ 3470102 w 4106630"/>
              <a:gd name="connsiteY8" fmla="*/ 4851133 h 4851133"/>
              <a:gd name="connsiteX9" fmla="*/ 1232872 w 4106630"/>
              <a:gd name="connsiteY9" fmla="*/ 4851133 h 4851133"/>
              <a:gd name="connsiteX10" fmla="*/ 636528 w 4106630"/>
              <a:gd name="connsiteY10" fmla="*/ 4851133 h 4851133"/>
              <a:gd name="connsiteX11" fmla="*/ 40070 w 4106630"/>
              <a:gd name="connsiteY11" fmla="*/ 4851133 h 4851133"/>
              <a:gd name="connsiteX12" fmla="*/ 0 w 4106630"/>
              <a:gd name="connsiteY12" fmla="*/ 4811063 h 4851133"/>
              <a:gd name="connsiteX13" fmla="*/ 0 w 4106630"/>
              <a:gd name="connsiteY13" fmla="*/ 4214605 h 4851133"/>
              <a:gd name="connsiteX14" fmla="*/ 0 w 4106630"/>
              <a:gd name="connsiteY14" fmla="*/ 3987915 h 4851133"/>
              <a:gd name="connsiteX15" fmla="*/ 0 w 4106630"/>
              <a:gd name="connsiteY15" fmla="*/ 1954365 h 4851133"/>
              <a:gd name="connsiteX16" fmla="*/ 0 w 4106630"/>
              <a:gd name="connsiteY16" fmla="*/ 636528 h 4851133"/>
              <a:gd name="connsiteX17" fmla="*/ 0 w 4106630"/>
              <a:gd name="connsiteY17" fmla="*/ 76566 h 4851133"/>
              <a:gd name="connsiteX18" fmla="*/ 76566 w 4106630"/>
              <a:gd name="connsiteY18" fmla="*/ 0 h 48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630" h="4851133">
                <a:moveTo>
                  <a:pt x="76566" y="0"/>
                </a:moveTo>
                <a:lnTo>
                  <a:pt x="636528" y="0"/>
                </a:lnTo>
                <a:lnTo>
                  <a:pt x="3470102" y="0"/>
                </a:lnTo>
                <a:lnTo>
                  <a:pt x="4030064" y="0"/>
                </a:lnTo>
                <a:cubicBezTo>
                  <a:pt x="4072350" y="0"/>
                  <a:pt x="4106630" y="34280"/>
                  <a:pt x="4106630" y="76566"/>
                </a:cubicBezTo>
                <a:lnTo>
                  <a:pt x="4106630" y="636528"/>
                </a:lnTo>
                <a:lnTo>
                  <a:pt x="4106630" y="1954365"/>
                </a:lnTo>
                <a:lnTo>
                  <a:pt x="4106630" y="4214605"/>
                </a:lnTo>
                <a:cubicBezTo>
                  <a:pt x="4106630" y="4566150"/>
                  <a:pt x="3821647" y="4851133"/>
                  <a:pt x="3470102" y="4851133"/>
                </a:cubicBezTo>
                <a:lnTo>
                  <a:pt x="1232872" y="4851133"/>
                </a:lnTo>
                <a:lnTo>
                  <a:pt x="636528" y="4851133"/>
                </a:lnTo>
                <a:lnTo>
                  <a:pt x="40070" y="4851133"/>
                </a:lnTo>
                <a:cubicBezTo>
                  <a:pt x="17940" y="4851133"/>
                  <a:pt x="0" y="4833193"/>
                  <a:pt x="0" y="4811063"/>
                </a:cubicBezTo>
                <a:lnTo>
                  <a:pt x="0" y="4214605"/>
                </a:lnTo>
                <a:lnTo>
                  <a:pt x="0" y="3987915"/>
                </a:lnTo>
                <a:lnTo>
                  <a:pt x="0" y="1954365"/>
                </a:lnTo>
                <a:lnTo>
                  <a:pt x="0" y="636528"/>
                </a:lnTo>
                <a:lnTo>
                  <a:pt x="0" y="76566"/>
                </a:lnTo>
                <a:cubicBezTo>
                  <a:pt x="0" y="34280"/>
                  <a:pt x="34280" y="0"/>
                  <a:pt x="76566" y="0"/>
                </a:cubicBez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7F2D1AC-CCCE-2B2A-700E-BDB67DD0F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8290" y="1721402"/>
            <a:ext cx="5404786" cy="42755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39">
            <a:extLst>
              <a:ext uri="{FF2B5EF4-FFF2-40B4-BE49-F238E27FC236}">
                <a16:creationId xmlns:a16="http://schemas.microsoft.com/office/drawing/2014/main" id="{041A1FFD-D172-5632-672E-4214629868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E8A59-FC3F-45B0-BBDA-2213F71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C725-E067-4C40-9BE2-59655340C909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50BC4-61B5-47DF-BD90-9D92094A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410C5-C1C4-4D5C-992F-5F93237F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034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EC1D4-43E4-BC49-B372-A6AEFA7E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EDB5-B39B-47EC-8B3E-0F5E62AEF9C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3824-598E-138E-02AE-A071091A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30F26-57FA-6BFE-6E7E-94F77F62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184960ED-14C1-1E27-1802-46738C1F941E}"/>
              </a:ext>
            </a:extLst>
          </p:cNvPr>
          <p:cNvGrpSpPr/>
          <p:nvPr userDrawn="1"/>
        </p:nvGrpSpPr>
        <p:grpSpPr>
          <a:xfrm>
            <a:off x="3089475" y="2175308"/>
            <a:ext cx="6065386" cy="2974719"/>
            <a:chOff x="3089475" y="2175308"/>
            <a:chExt cx="6065386" cy="2974719"/>
          </a:xfrm>
          <a:solidFill>
            <a:srgbClr val="FFFFF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A44F534-5217-D798-38D3-9AF3A2D1F191}"/>
                </a:ext>
              </a:extLst>
            </p:cNvPr>
            <p:cNvSpPr/>
            <p:nvPr/>
          </p:nvSpPr>
          <p:spPr>
            <a:xfrm>
              <a:off x="4831148" y="2265275"/>
              <a:ext cx="1888939" cy="1861321"/>
            </a:xfrm>
            <a:custGeom>
              <a:avLst/>
              <a:gdLst>
                <a:gd name="connsiteX0" fmla="*/ 932655 w 1888939"/>
                <a:gd name="connsiteY0" fmla="*/ 1342687 h 1861321"/>
                <a:gd name="connsiteX1" fmla="*/ 520469 w 1888939"/>
                <a:gd name="connsiteY1" fmla="*/ 930501 h 1861321"/>
                <a:gd name="connsiteX2" fmla="*/ 932655 w 1888939"/>
                <a:gd name="connsiteY2" fmla="*/ 518316 h 1861321"/>
                <a:gd name="connsiteX3" fmla="*/ 1344840 w 1888939"/>
                <a:gd name="connsiteY3" fmla="*/ 930501 h 1861321"/>
                <a:gd name="connsiteX4" fmla="*/ 932655 w 1888939"/>
                <a:gd name="connsiteY4" fmla="*/ 1342687 h 1861321"/>
                <a:gd name="connsiteX5" fmla="*/ 1429417 w 1888939"/>
                <a:gd name="connsiteY5" fmla="*/ 144725 h 1861321"/>
                <a:gd name="connsiteX6" fmla="*/ 145088 w 1888939"/>
                <a:gd name="connsiteY6" fmla="*/ 432013 h 1861321"/>
                <a:gd name="connsiteX7" fmla="*/ 432370 w 1888939"/>
                <a:gd name="connsiteY7" fmla="*/ 1716342 h 1861321"/>
                <a:gd name="connsiteX8" fmla="*/ 1429417 w 1888939"/>
                <a:gd name="connsiteY8" fmla="*/ 1716342 h 1861321"/>
                <a:gd name="connsiteX9" fmla="*/ 1506989 w 1888939"/>
                <a:gd name="connsiteY9" fmla="*/ 1791175 h 1861321"/>
                <a:gd name="connsiteX10" fmla="*/ 1889114 w 1888939"/>
                <a:gd name="connsiteY10" fmla="*/ 1791175 h 1861321"/>
                <a:gd name="connsiteX11" fmla="*/ 1889114 w 1888939"/>
                <a:gd name="connsiteY11" fmla="*/ 69892 h 1861321"/>
                <a:gd name="connsiteX12" fmla="*/ 1506989 w 1888939"/>
                <a:gd name="connsiteY12" fmla="*/ 69892 h 1861321"/>
                <a:gd name="connsiteX13" fmla="*/ 1429417 w 1888939"/>
                <a:gd name="connsiteY13" fmla="*/ 144725 h 18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39" h="1861321">
                  <a:moveTo>
                    <a:pt x="932655" y="1342687"/>
                  </a:moveTo>
                  <a:cubicBezTo>
                    <a:pt x="705010" y="1342687"/>
                    <a:pt x="520469" y="1158146"/>
                    <a:pt x="520469" y="930501"/>
                  </a:cubicBezTo>
                  <a:cubicBezTo>
                    <a:pt x="520469" y="702857"/>
                    <a:pt x="705010" y="518316"/>
                    <a:pt x="932655" y="518316"/>
                  </a:cubicBezTo>
                  <a:cubicBezTo>
                    <a:pt x="1160299" y="518316"/>
                    <a:pt x="1344840" y="702857"/>
                    <a:pt x="1344840" y="930501"/>
                  </a:cubicBezTo>
                  <a:cubicBezTo>
                    <a:pt x="1344840" y="1158146"/>
                    <a:pt x="1160299" y="1342687"/>
                    <a:pt x="932655" y="1342687"/>
                  </a:cubicBezTo>
                  <a:moveTo>
                    <a:pt x="1429417" y="144725"/>
                  </a:moveTo>
                  <a:cubicBezTo>
                    <a:pt x="995425" y="-130603"/>
                    <a:pt x="420410" y="-1979"/>
                    <a:pt x="145088" y="432013"/>
                  </a:cubicBezTo>
                  <a:cubicBezTo>
                    <a:pt x="-130241" y="865999"/>
                    <a:pt x="-1619" y="1441014"/>
                    <a:pt x="432370" y="1716342"/>
                  </a:cubicBezTo>
                  <a:cubicBezTo>
                    <a:pt x="736682" y="1909398"/>
                    <a:pt x="1125106" y="1909398"/>
                    <a:pt x="1429417" y="1716342"/>
                  </a:cubicBezTo>
                  <a:cubicBezTo>
                    <a:pt x="1462726" y="1761496"/>
                    <a:pt x="1446549" y="1791175"/>
                    <a:pt x="1506989" y="1791175"/>
                  </a:cubicBezTo>
                  <a:lnTo>
                    <a:pt x="1889114" y="1791175"/>
                  </a:lnTo>
                  <a:lnTo>
                    <a:pt x="1889114" y="69892"/>
                  </a:lnTo>
                  <a:lnTo>
                    <a:pt x="1506989" y="69892"/>
                  </a:lnTo>
                  <a:cubicBezTo>
                    <a:pt x="1446549" y="69892"/>
                    <a:pt x="1462726" y="99507"/>
                    <a:pt x="1429417" y="144725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65335F1-9B6C-B61B-E12D-70BB7E6C3001}"/>
                </a:ext>
              </a:extLst>
            </p:cNvPr>
            <p:cNvSpPr/>
            <p:nvPr/>
          </p:nvSpPr>
          <p:spPr>
            <a:xfrm>
              <a:off x="8742675" y="2175308"/>
              <a:ext cx="412185" cy="412185"/>
            </a:xfrm>
            <a:custGeom>
              <a:avLst/>
              <a:gdLst>
                <a:gd name="connsiteX0" fmla="*/ 206267 w 412185"/>
                <a:gd name="connsiteY0" fmla="*/ -188 h 412185"/>
                <a:gd name="connsiteX1" fmla="*/ 174 w 412185"/>
                <a:gd name="connsiteY1" fmla="*/ 205905 h 412185"/>
                <a:gd name="connsiteX2" fmla="*/ 206267 w 412185"/>
                <a:gd name="connsiteY2" fmla="*/ 411998 h 412185"/>
                <a:gd name="connsiteX3" fmla="*/ 412360 w 412185"/>
                <a:gd name="connsiteY3" fmla="*/ 205905 h 412185"/>
                <a:gd name="connsiteX4" fmla="*/ 206267 w 412185"/>
                <a:gd name="connsiteY4" fmla="*/ -188 h 4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85" h="412185">
                  <a:moveTo>
                    <a:pt x="206267" y="-188"/>
                  </a:moveTo>
                  <a:cubicBezTo>
                    <a:pt x="92445" y="-188"/>
                    <a:pt x="174" y="92083"/>
                    <a:pt x="174" y="205905"/>
                  </a:cubicBezTo>
                  <a:cubicBezTo>
                    <a:pt x="174" y="319728"/>
                    <a:pt x="92445" y="411998"/>
                    <a:pt x="206267" y="411998"/>
                  </a:cubicBezTo>
                  <a:cubicBezTo>
                    <a:pt x="320089" y="411998"/>
                    <a:pt x="412360" y="319728"/>
                    <a:pt x="412360" y="205905"/>
                  </a:cubicBezTo>
                  <a:cubicBezTo>
                    <a:pt x="412360" y="92083"/>
                    <a:pt x="320089" y="-188"/>
                    <a:pt x="206267" y="-18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6226543-B1C9-940A-1F3C-DBD05624CD57}"/>
                </a:ext>
              </a:extLst>
            </p:cNvPr>
            <p:cNvSpPr/>
            <p:nvPr/>
          </p:nvSpPr>
          <p:spPr>
            <a:xfrm>
              <a:off x="7106543" y="2255235"/>
              <a:ext cx="1861204" cy="1861204"/>
            </a:xfrm>
            <a:custGeom>
              <a:avLst/>
              <a:gdLst>
                <a:gd name="connsiteX0" fmla="*/ 930840 w 1861204"/>
                <a:gd name="connsiteY0" fmla="*/ 1342536 h 1861204"/>
                <a:gd name="connsiteX1" fmla="*/ 518654 w 1861204"/>
                <a:gd name="connsiteY1" fmla="*/ 930351 h 1861204"/>
                <a:gd name="connsiteX2" fmla="*/ 930840 w 1861204"/>
                <a:gd name="connsiteY2" fmla="*/ 518165 h 1861204"/>
                <a:gd name="connsiteX3" fmla="*/ 1343026 w 1861204"/>
                <a:gd name="connsiteY3" fmla="*/ 930351 h 1861204"/>
                <a:gd name="connsiteX4" fmla="*/ 1343026 w 1861204"/>
                <a:gd name="connsiteY4" fmla="*/ 930415 h 1861204"/>
                <a:gd name="connsiteX5" fmla="*/ 930903 w 1861204"/>
                <a:gd name="connsiteY5" fmla="*/ 1342536 h 1861204"/>
                <a:gd name="connsiteX6" fmla="*/ 930840 w 1861204"/>
                <a:gd name="connsiteY6" fmla="*/ 1342536 h 1861204"/>
                <a:gd name="connsiteX7" fmla="*/ 930840 w 1861204"/>
                <a:gd name="connsiteY7" fmla="*/ -187 h 1861204"/>
                <a:gd name="connsiteX8" fmla="*/ 174 w 1861204"/>
                <a:gd name="connsiteY8" fmla="*/ 930351 h 1861204"/>
                <a:gd name="connsiteX9" fmla="*/ 930713 w 1861204"/>
                <a:gd name="connsiteY9" fmla="*/ 1861017 h 1861204"/>
                <a:gd name="connsiteX10" fmla="*/ 1861378 w 1861204"/>
                <a:gd name="connsiteY10" fmla="*/ 930478 h 1861204"/>
                <a:gd name="connsiteX11" fmla="*/ 1861378 w 1861204"/>
                <a:gd name="connsiteY11" fmla="*/ 930415 h 1861204"/>
                <a:gd name="connsiteX12" fmla="*/ 930840 w 1861204"/>
                <a:gd name="connsiteY12" fmla="*/ -187 h 186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1204" h="1861204">
                  <a:moveTo>
                    <a:pt x="930840" y="1342536"/>
                  </a:moveTo>
                  <a:cubicBezTo>
                    <a:pt x="703195" y="1342536"/>
                    <a:pt x="518654" y="1157995"/>
                    <a:pt x="518654" y="930351"/>
                  </a:cubicBezTo>
                  <a:cubicBezTo>
                    <a:pt x="518654" y="702706"/>
                    <a:pt x="703195" y="518165"/>
                    <a:pt x="930840" y="518165"/>
                  </a:cubicBezTo>
                  <a:cubicBezTo>
                    <a:pt x="1158485" y="518165"/>
                    <a:pt x="1343026" y="702706"/>
                    <a:pt x="1343026" y="930351"/>
                  </a:cubicBezTo>
                  <a:cubicBezTo>
                    <a:pt x="1343026" y="930370"/>
                    <a:pt x="1343026" y="930395"/>
                    <a:pt x="1343026" y="930415"/>
                  </a:cubicBezTo>
                  <a:cubicBezTo>
                    <a:pt x="1343026" y="1158021"/>
                    <a:pt x="1158510" y="1342536"/>
                    <a:pt x="930903" y="1342536"/>
                  </a:cubicBezTo>
                  <a:cubicBezTo>
                    <a:pt x="930884" y="1342536"/>
                    <a:pt x="930859" y="1342536"/>
                    <a:pt x="930840" y="1342536"/>
                  </a:cubicBezTo>
                  <a:moveTo>
                    <a:pt x="930840" y="-187"/>
                  </a:moveTo>
                  <a:cubicBezTo>
                    <a:pt x="416882" y="-226"/>
                    <a:pt x="206" y="416392"/>
                    <a:pt x="174" y="930351"/>
                  </a:cubicBezTo>
                  <a:cubicBezTo>
                    <a:pt x="136" y="1444309"/>
                    <a:pt x="416754" y="1860978"/>
                    <a:pt x="930713" y="1861017"/>
                  </a:cubicBezTo>
                  <a:cubicBezTo>
                    <a:pt x="1444671" y="1861055"/>
                    <a:pt x="1861340" y="1444437"/>
                    <a:pt x="1861378" y="930478"/>
                  </a:cubicBezTo>
                  <a:cubicBezTo>
                    <a:pt x="1861378" y="930459"/>
                    <a:pt x="1861378" y="930434"/>
                    <a:pt x="1861378" y="930415"/>
                  </a:cubicBezTo>
                  <a:cubicBezTo>
                    <a:pt x="1861378" y="416482"/>
                    <a:pt x="1444773" y="-149"/>
                    <a:pt x="930840" y="-187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435743-EFA7-7B4A-53CB-1513D3022B31}"/>
                </a:ext>
              </a:extLst>
            </p:cNvPr>
            <p:cNvSpPr/>
            <p:nvPr/>
          </p:nvSpPr>
          <p:spPr>
            <a:xfrm>
              <a:off x="7108225" y="4218975"/>
              <a:ext cx="1857968" cy="931052"/>
            </a:xfrm>
            <a:custGeom>
              <a:avLst/>
              <a:gdLst>
                <a:gd name="connsiteX0" fmla="*/ 929158 w 1857968"/>
                <a:gd name="connsiteY0" fmla="*/ 411936 h 931052"/>
                <a:gd name="connsiteX1" fmla="*/ 519775 w 1857968"/>
                <a:gd name="connsiteY1" fmla="*/ 47834 h 931052"/>
                <a:gd name="connsiteX2" fmla="*/ 468825 w 1857968"/>
                <a:gd name="connsiteY2" fmla="*/ -186 h 931052"/>
                <a:gd name="connsiteX3" fmla="*/ 53391 w 1857968"/>
                <a:gd name="connsiteY3" fmla="*/ -186 h 931052"/>
                <a:gd name="connsiteX4" fmla="*/ 174 w 1857968"/>
                <a:gd name="connsiteY4" fmla="*/ 52445 h 931052"/>
                <a:gd name="connsiteX5" fmla="*/ 212 w 1857968"/>
                <a:gd name="connsiteY5" fmla="*/ 54713 h 931052"/>
                <a:gd name="connsiteX6" fmla="*/ 983573 w 1857968"/>
                <a:gd name="connsiteY6" fmla="*/ 929244 h 931052"/>
                <a:gd name="connsiteX7" fmla="*/ 1858105 w 1857968"/>
                <a:gd name="connsiteY7" fmla="*/ 54713 h 931052"/>
                <a:gd name="connsiteX8" fmla="*/ 1807193 w 1857968"/>
                <a:gd name="connsiteY8" fmla="*/ -148 h 931052"/>
                <a:gd name="connsiteX9" fmla="*/ 1804926 w 1857968"/>
                <a:gd name="connsiteY9" fmla="*/ -186 h 931052"/>
                <a:gd name="connsiteX10" fmla="*/ 1389492 w 1857968"/>
                <a:gd name="connsiteY10" fmla="*/ -186 h 931052"/>
                <a:gd name="connsiteX11" fmla="*/ 1338542 w 1857968"/>
                <a:gd name="connsiteY11" fmla="*/ 47834 h 931052"/>
                <a:gd name="connsiteX12" fmla="*/ 929158 w 1857968"/>
                <a:gd name="connsiteY12" fmla="*/ 411936 h 9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968" h="931052">
                  <a:moveTo>
                    <a:pt x="929158" y="411936"/>
                  </a:moveTo>
                  <a:cubicBezTo>
                    <a:pt x="720111" y="411942"/>
                    <a:pt x="544161" y="255456"/>
                    <a:pt x="519775" y="47834"/>
                  </a:cubicBezTo>
                  <a:cubicBezTo>
                    <a:pt x="517654" y="21111"/>
                    <a:pt x="495625" y="349"/>
                    <a:pt x="468825" y="-186"/>
                  </a:cubicBezTo>
                  <a:lnTo>
                    <a:pt x="53391" y="-186"/>
                  </a:lnTo>
                  <a:cubicBezTo>
                    <a:pt x="24165" y="-345"/>
                    <a:pt x="340" y="23219"/>
                    <a:pt x="174" y="52445"/>
                  </a:cubicBezTo>
                  <a:cubicBezTo>
                    <a:pt x="174" y="53203"/>
                    <a:pt x="187" y="53955"/>
                    <a:pt x="212" y="54713"/>
                  </a:cubicBezTo>
                  <a:cubicBezTo>
                    <a:pt x="30260" y="567754"/>
                    <a:pt x="470525" y="959298"/>
                    <a:pt x="983573" y="929244"/>
                  </a:cubicBezTo>
                  <a:cubicBezTo>
                    <a:pt x="1454657" y="901655"/>
                    <a:pt x="1830509" y="525803"/>
                    <a:pt x="1858105" y="54713"/>
                  </a:cubicBezTo>
                  <a:cubicBezTo>
                    <a:pt x="1859194" y="25506"/>
                    <a:pt x="1836400" y="941"/>
                    <a:pt x="1807193" y="-148"/>
                  </a:cubicBezTo>
                  <a:cubicBezTo>
                    <a:pt x="1806435" y="-180"/>
                    <a:pt x="1805684" y="-192"/>
                    <a:pt x="1804926" y="-186"/>
                  </a:cubicBezTo>
                  <a:lnTo>
                    <a:pt x="1389492" y="-186"/>
                  </a:lnTo>
                  <a:cubicBezTo>
                    <a:pt x="1362705" y="381"/>
                    <a:pt x="1340695" y="21130"/>
                    <a:pt x="1338542" y="47834"/>
                  </a:cubicBezTo>
                  <a:cubicBezTo>
                    <a:pt x="1314156" y="255456"/>
                    <a:pt x="1138207" y="411942"/>
                    <a:pt x="929158" y="411936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2223660-42E0-5B56-26AD-6BCC1A551910}"/>
                </a:ext>
              </a:extLst>
            </p:cNvPr>
            <p:cNvSpPr/>
            <p:nvPr/>
          </p:nvSpPr>
          <p:spPr>
            <a:xfrm>
              <a:off x="3089475" y="2262963"/>
              <a:ext cx="1554707" cy="1861246"/>
            </a:xfrm>
            <a:custGeom>
              <a:avLst/>
              <a:gdLst>
                <a:gd name="connsiteX0" fmla="*/ 814779 w 1554707"/>
                <a:gd name="connsiteY0" fmla="*/ 534511 h 1861246"/>
                <a:gd name="connsiteX1" fmla="*/ 1174932 w 1554707"/>
                <a:gd name="connsiteY1" fmla="*/ 599600 h 1861246"/>
                <a:gd name="connsiteX2" fmla="*/ 1244989 w 1554707"/>
                <a:gd name="connsiteY2" fmla="*/ 596416 h 1861246"/>
                <a:gd name="connsiteX3" fmla="*/ 1539161 w 1554707"/>
                <a:gd name="connsiteY3" fmla="*/ 302179 h 1861246"/>
                <a:gd name="connsiteX4" fmla="*/ 1539710 w 1554707"/>
                <a:gd name="connsiteY4" fmla="*/ 227608 h 1861246"/>
                <a:gd name="connsiteX5" fmla="*/ 1537442 w 1554707"/>
                <a:gd name="connsiteY5" fmla="*/ 225436 h 1861246"/>
                <a:gd name="connsiteX6" fmla="*/ 838216 w 1554707"/>
                <a:gd name="connsiteY6" fmla="*/ 4504 h 1861246"/>
                <a:gd name="connsiteX7" fmla="*/ 6202 w 1554707"/>
                <a:gd name="connsiteY7" fmla="*/ 825245 h 1861246"/>
                <a:gd name="connsiteX8" fmla="*/ 826031 w 1554707"/>
                <a:gd name="connsiteY8" fmla="*/ 1855117 h 1861246"/>
                <a:gd name="connsiteX9" fmla="*/ 931009 w 1554707"/>
                <a:gd name="connsiteY9" fmla="*/ 1861059 h 1861246"/>
                <a:gd name="connsiteX10" fmla="*/ 1537505 w 1554707"/>
                <a:gd name="connsiteY10" fmla="*/ 1635541 h 1861246"/>
                <a:gd name="connsiteX11" fmla="*/ 1541255 w 1554707"/>
                <a:gd name="connsiteY11" fmla="*/ 1561237 h 1861246"/>
                <a:gd name="connsiteX12" fmla="*/ 1539225 w 1554707"/>
                <a:gd name="connsiteY12" fmla="*/ 1559116 h 1861246"/>
                <a:gd name="connsiteX13" fmla="*/ 1245498 w 1554707"/>
                <a:gd name="connsiteY13" fmla="*/ 1265517 h 1861246"/>
                <a:gd name="connsiteX14" fmla="*/ 1178371 w 1554707"/>
                <a:gd name="connsiteY14" fmla="*/ 1259148 h 1861246"/>
                <a:gd name="connsiteX15" fmla="*/ 931009 w 1554707"/>
                <a:gd name="connsiteY15" fmla="*/ 1342706 h 1861246"/>
                <a:gd name="connsiteX16" fmla="*/ 530223 w 1554707"/>
                <a:gd name="connsiteY16" fmla="*/ 832378 h 1861246"/>
                <a:gd name="connsiteX17" fmla="*/ 814843 w 1554707"/>
                <a:gd name="connsiteY17" fmla="*/ 534511 h 186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7" h="1861246">
                  <a:moveTo>
                    <a:pt x="814779" y="534511"/>
                  </a:moveTo>
                  <a:cubicBezTo>
                    <a:pt x="950752" y="496745"/>
                    <a:pt x="1078573" y="528143"/>
                    <a:pt x="1174932" y="599600"/>
                  </a:cubicBezTo>
                  <a:cubicBezTo>
                    <a:pt x="1195803" y="616184"/>
                    <a:pt x="1225708" y="614821"/>
                    <a:pt x="1244989" y="596416"/>
                  </a:cubicBezTo>
                  <a:lnTo>
                    <a:pt x="1539161" y="302179"/>
                  </a:lnTo>
                  <a:cubicBezTo>
                    <a:pt x="1559906" y="281736"/>
                    <a:pt x="1560152" y="248351"/>
                    <a:pt x="1539710" y="227608"/>
                  </a:cubicBezTo>
                  <a:cubicBezTo>
                    <a:pt x="1538976" y="226863"/>
                    <a:pt x="1538219" y="226136"/>
                    <a:pt x="1537442" y="225436"/>
                  </a:cubicBezTo>
                  <a:cubicBezTo>
                    <a:pt x="1344641" y="58817"/>
                    <a:pt x="1091751" y="-21092"/>
                    <a:pt x="838216" y="4504"/>
                  </a:cubicBezTo>
                  <a:cubicBezTo>
                    <a:pt x="406924" y="46347"/>
                    <a:pt x="53459" y="394526"/>
                    <a:pt x="6202" y="825245"/>
                  </a:cubicBezTo>
                  <a:cubicBezTo>
                    <a:pt x="-51798" y="1336025"/>
                    <a:pt x="315253" y="1797116"/>
                    <a:pt x="826031" y="1855117"/>
                  </a:cubicBezTo>
                  <a:cubicBezTo>
                    <a:pt x="860884" y="1859072"/>
                    <a:pt x="895932" y="1861059"/>
                    <a:pt x="931009" y="1861059"/>
                  </a:cubicBezTo>
                  <a:cubicBezTo>
                    <a:pt x="1153717" y="1861275"/>
                    <a:pt x="1369042" y="1781207"/>
                    <a:pt x="1537505" y="1635541"/>
                  </a:cubicBezTo>
                  <a:cubicBezTo>
                    <a:pt x="1559058" y="1616059"/>
                    <a:pt x="1560737" y="1582795"/>
                    <a:pt x="1541255" y="1561237"/>
                  </a:cubicBezTo>
                  <a:cubicBezTo>
                    <a:pt x="1540598" y="1560511"/>
                    <a:pt x="1539921" y="1559804"/>
                    <a:pt x="1539225" y="1559116"/>
                  </a:cubicBezTo>
                  <a:lnTo>
                    <a:pt x="1245498" y="1265517"/>
                  </a:lnTo>
                  <a:cubicBezTo>
                    <a:pt x="1227785" y="1247066"/>
                    <a:pt x="1199237" y="1244360"/>
                    <a:pt x="1178371" y="1259148"/>
                  </a:cubicBezTo>
                  <a:cubicBezTo>
                    <a:pt x="1107310" y="1313372"/>
                    <a:pt x="1020394" y="1342731"/>
                    <a:pt x="931009" y="1342706"/>
                  </a:cubicBezTo>
                  <a:cubicBezTo>
                    <a:pt x="671419" y="1342706"/>
                    <a:pt x="467873" y="1102604"/>
                    <a:pt x="530223" y="832378"/>
                  </a:cubicBezTo>
                  <a:cubicBezTo>
                    <a:pt x="564243" y="688922"/>
                    <a:pt x="673080" y="575017"/>
                    <a:pt x="814843" y="53451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F963C8B-3A1B-7A93-E011-AA29C9277729}"/>
              </a:ext>
            </a:extLst>
          </p:cNvPr>
          <p:cNvSpPr/>
          <p:nvPr userDrawn="1"/>
        </p:nvSpPr>
        <p:spPr>
          <a:xfrm>
            <a:off x="3521445" y="4317628"/>
            <a:ext cx="149729" cy="260099"/>
          </a:xfrm>
          <a:custGeom>
            <a:avLst/>
            <a:gdLst>
              <a:gd name="connsiteX0" fmla="*/ 29869 w 149729"/>
              <a:gd name="connsiteY0" fmla="*/ 234816 h 260099"/>
              <a:gd name="connsiteX1" fmla="*/ 149729 w 149729"/>
              <a:gd name="connsiteY1" fmla="*/ 234816 h 260099"/>
              <a:gd name="connsiteX2" fmla="*/ 149729 w 149729"/>
              <a:gd name="connsiteY2" fmla="*/ 260100 h 260099"/>
              <a:gd name="connsiteX3" fmla="*/ 0 w 149729"/>
              <a:gd name="connsiteY3" fmla="*/ 260100 h 260099"/>
              <a:gd name="connsiteX4" fmla="*/ 0 w 149729"/>
              <a:gd name="connsiteY4" fmla="*/ 0 h 260099"/>
              <a:gd name="connsiteX5" fmla="*/ 29869 w 149729"/>
              <a:gd name="connsiteY5" fmla="*/ 0 h 260099"/>
              <a:gd name="connsiteX6" fmla="*/ 29869 w 149729"/>
              <a:gd name="connsiteY6" fmla="*/ 234816 h 26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29" h="260099">
                <a:moveTo>
                  <a:pt x="29869" y="234816"/>
                </a:moveTo>
                <a:lnTo>
                  <a:pt x="149729" y="234816"/>
                </a:lnTo>
                <a:lnTo>
                  <a:pt x="149729" y="260100"/>
                </a:lnTo>
                <a:lnTo>
                  <a:pt x="0" y="260100"/>
                </a:lnTo>
                <a:lnTo>
                  <a:pt x="0" y="0"/>
                </a:lnTo>
                <a:lnTo>
                  <a:pt x="29869" y="0"/>
                </a:lnTo>
                <a:lnTo>
                  <a:pt x="29869" y="234816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16" name="Graphic 6">
            <a:extLst>
              <a:ext uri="{FF2B5EF4-FFF2-40B4-BE49-F238E27FC236}">
                <a16:creationId xmlns:a16="http://schemas.microsoft.com/office/drawing/2014/main" id="{7AEDEE01-2718-BB10-1050-AAF4E34E4A87}"/>
              </a:ext>
            </a:extLst>
          </p:cNvPr>
          <p:cNvGrpSpPr/>
          <p:nvPr userDrawn="1"/>
        </p:nvGrpSpPr>
        <p:grpSpPr>
          <a:xfrm>
            <a:off x="3691555" y="4306929"/>
            <a:ext cx="574525" cy="274302"/>
            <a:chOff x="3691555" y="4306929"/>
            <a:chExt cx="574525" cy="274302"/>
          </a:xfrm>
          <a:solidFill>
            <a:srgbClr val="FFFFFF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A36D53-70A9-93C9-723F-6CEB8C147A34}"/>
                </a:ext>
              </a:extLst>
            </p:cNvPr>
            <p:cNvSpPr/>
            <p:nvPr/>
          </p:nvSpPr>
          <p:spPr>
            <a:xfrm>
              <a:off x="3691555" y="4400231"/>
              <a:ext cx="161256" cy="181000"/>
            </a:xfrm>
            <a:custGeom>
              <a:avLst/>
              <a:gdLst>
                <a:gd name="connsiteX0" fmla="*/ 28961 w 161256"/>
                <a:gd name="connsiteY0" fmla="*/ 80314 h 181000"/>
                <a:gd name="connsiteX1" fmla="*/ 132580 w 161256"/>
                <a:gd name="connsiteY1" fmla="*/ 80314 h 181000"/>
                <a:gd name="connsiteX2" fmla="*/ 80930 w 161256"/>
                <a:gd name="connsiteY2" fmla="*/ 22995 h 181000"/>
                <a:gd name="connsiteX3" fmla="*/ 28961 w 161256"/>
                <a:gd name="connsiteY3" fmla="*/ 80314 h 181000"/>
                <a:gd name="connsiteX4" fmla="*/ 161431 w 161256"/>
                <a:gd name="connsiteY4" fmla="*/ 94707 h 181000"/>
                <a:gd name="connsiteX5" fmla="*/ 28579 w 161256"/>
                <a:gd name="connsiteY5" fmla="*/ 94707 h 181000"/>
                <a:gd name="connsiteX6" fmla="*/ 80930 w 161256"/>
                <a:gd name="connsiteY6" fmla="*/ 157949 h 181000"/>
                <a:gd name="connsiteX7" fmla="*/ 132963 w 161256"/>
                <a:gd name="connsiteY7" fmla="*/ 116170 h 181000"/>
                <a:gd name="connsiteX8" fmla="*/ 161431 w 161256"/>
                <a:gd name="connsiteY8" fmla="*/ 116170 h 181000"/>
                <a:gd name="connsiteX9" fmla="*/ 80930 w 161256"/>
                <a:gd name="connsiteY9" fmla="*/ 180813 h 181000"/>
                <a:gd name="connsiteX10" fmla="*/ 174 w 161256"/>
                <a:gd name="connsiteY10" fmla="*/ 90504 h 181000"/>
                <a:gd name="connsiteX11" fmla="*/ 80930 w 161256"/>
                <a:gd name="connsiteY11" fmla="*/ -188 h 181000"/>
                <a:gd name="connsiteX12" fmla="*/ 161431 w 161256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256" h="181000">
                  <a:moveTo>
                    <a:pt x="28961" y="80314"/>
                  </a:moveTo>
                  <a:lnTo>
                    <a:pt x="132580" y="80314"/>
                  </a:lnTo>
                  <a:cubicBezTo>
                    <a:pt x="129778" y="43757"/>
                    <a:pt x="110799" y="22995"/>
                    <a:pt x="80930" y="22995"/>
                  </a:cubicBezTo>
                  <a:cubicBezTo>
                    <a:pt x="51060" y="22995"/>
                    <a:pt x="31763" y="44075"/>
                    <a:pt x="28961" y="80314"/>
                  </a:cubicBezTo>
                  <a:moveTo>
                    <a:pt x="161431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30" y="157949"/>
                  </a:cubicBezTo>
                  <a:cubicBezTo>
                    <a:pt x="109080" y="157949"/>
                    <a:pt x="128441" y="142154"/>
                    <a:pt x="132963" y="116170"/>
                  </a:cubicBezTo>
                  <a:lnTo>
                    <a:pt x="161431" y="116170"/>
                  </a:lnTo>
                  <a:cubicBezTo>
                    <a:pt x="155826" y="156930"/>
                    <a:pt x="125893" y="180813"/>
                    <a:pt x="80930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30" y="-188"/>
                  </a:cubicBezTo>
                  <a:cubicBezTo>
                    <a:pt x="131498" y="-188"/>
                    <a:pt x="161431" y="33248"/>
                    <a:pt x="161431" y="90504"/>
                  </a:cubicBez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59F6A0-99C3-7C42-E34D-0F49935F9167}"/>
                </a:ext>
              </a:extLst>
            </p:cNvPr>
            <p:cNvSpPr/>
            <p:nvPr/>
          </p:nvSpPr>
          <p:spPr>
            <a:xfrm>
              <a:off x="3886566" y="4400040"/>
              <a:ext cx="167625" cy="181000"/>
            </a:xfrm>
            <a:custGeom>
              <a:avLst/>
              <a:gdLst>
                <a:gd name="connsiteX0" fmla="*/ 141051 w 167625"/>
                <a:gd name="connsiteY0" fmla="*/ 90121 h 181000"/>
                <a:gd name="connsiteX1" fmla="*/ 85133 w 167625"/>
                <a:gd name="connsiteY1" fmla="*/ 23377 h 181000"/>
                <a:gd name="connsiteX2" fmla="*/ 29661 w 167625"/>
                <a:gd name="connsiteY2" fmla="*/ 90121 h 181000"/>
                <a:gd name="connsiteX3" fmla="*/ 85133 w 167625"/>
                <a:gd name="connsiteY3" fmla="*/ 156930 h 181000"/>
                <a:gd name="connsiteX4" fmla="*/ 141051 w 167625"/>
                <a:gd name="connsiteY4" fmla="*/ 90121 h 181000"/>
                <a:gd name="connsiteX5" fmla="*/ 138949 w 167625"/>
                <a:gd name="connsiteY5" fmla="*/ 3315 h 181000"/>
                <a:gd name="connsiteX6" fmla="*/ 167800 w 167625"/>
                <a:gd name="connsiteY6" fmla="*/ 3315 h 181000"/>
                <a:gd name="connsiteX7" fmla="*/ 167800 w 167625"/>
                <a:gd name="connsiteY7" fmla="*/ 177310 h 181000"/>
                <a:gd name="connsiteX8" fmla="*/ 138949 w 167625"/>
                <a:gd name="connsiteY8" fmla="*/ 177310 h 181000"/>
                <a:gd name="connsiteX9" fmla="*/ 138949 w 167625"/>
                <a:gd name="connsiteY9" fmla="*/ 119991 h 181000"/>
                <a:gd name="connsiteX10" fmla="*/ 138249 w 167625"/>
                <a:gd name="connsiteY10" fmla="*/ 119991 h 181000"/>
                <a:gd name="connsiteX11" fmla="*/ 73924 w 167625"/>
                <a:gd name="connsiteY11" fmla="*/ 180812 h 181000"/>
                <a:gd name="connsiteX12" fmla="*/ 174 w 167625"/>
                <a:gd name="connsiteY12" fmla="*/ 90121 h 181000"/>
                <a:gd name="connsiteX13" fmla="*/ 73988 w 167625"/>
                <a:gd name="connsiteY13" fmla="*/ -188 h 181000"/>
                <a:gd name="connsiteX14" fmla="*/ 138312 w 167625"/>
                <a:gd name="connsiteY14" fmla="*/ 60252 h 181000"/>
                <a:gd name="connsiteX15" fmla="*/ 139013 w 167625"/>
                <a:gd name="connsiteY15" fmla="*/ 60252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1000">
                  <a:moveTo>
                    <a:pt x="141051" y="90121"/>
                  </a:moveTo>
                  <a:cubicBezTo>
                    <a:pt x="141051" y="49043"/>
                    <a:pt x="120671" y="23377"/>
                    <a:pt x="85133" y="23377"/>
                  </a:cubicBezTo>
                  <a:cubicBezTo>
                    <a:pt x="49596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5133" y="156930"/>
                  </a:cubicBezTo>
                  <a:cubicBezTo>
                    <a:pt x="120225" y="156930"/>
                    <a:pt x="141051" y="131454"/>
                    <a:pt x="141051" y="90121"/>
                  </a:cubicBezTo>
                  <a:moveTo>
                    <a:pt x="138949" y="3315"/>
                  </a:moveTo>
                  <a:lnTo>
                    <a:pt x="167800" y="3315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3984" y="180812"/>
                    <a:pt x="73924" y="180812"/>
                  </a:cubicBezTo>
                  <a:cubicBezTo>
                    <a:pt x="27560" y="181004"/>
                    <a:pt x="174" y="147440"/>
                    <a:pt x="174" y="90121"/>
                  </a:cubicBezTo>
                  <a:cubicBezTo>
                    <a:pt x="174" y="32803"/>
                    <a:pt x="27623" y="-188"/>
                    <a:pt x="73988" y="-188"/>
                  </a:cubicBezTo>
                  <a:cubicBezTo>
                    <a:pt x="114047" y="-188"/>
                    <a:pt x="138312" y="22294"/>
                    <a:pt x="138312" y="60252"/>
                  </a:cubicBezTo>
                  <a:lnTo>
                    <a:pt x="139013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5EE81A-664A-DDB7-E8F3-4CEFD0B4F265}"/>
                </a:ext>
              </a:extLst>
            </p:cNvPr>
            <p:cNvSpPr/>
            <p:nvPr/>
          </p:nvSpPr>
          <p:spPr>
            <a:xfrm>
              <a:off x="4098709" y="4306929"/>
              <a:ext cx="167370" cy="274110"/>
            </a:xfrm>
            <a:custGeom>
              <a:avLst/>
              <a:gdLst>
                <a:gd name="connsiteX0" fmla="*/ 140796 w 167370"/>
                <a:gd name="connsiteY0" fmla="*/ 183232 h 274110"/>
                <a:gd name="connsiteX1" fmla="*/ 84879 w 167370"/>
                <a:gd name="connsiteY1" fmla="*/ 116488 h 274110"/>
                <a:gd name="connsiteX2" fmla="*/ 29343 w 167370"/>
                <a:gd name="connsiteY2" fmla="*/ 183232 h 274110"/>
                <a:gd name="connsiteX3" fmla="*/ 84879 w 167370"/>
                <a:gd name="connsiteY3" fmla="*/ 250041 h 274110"/>
                <a:gd name="connsiteX4" fmla="*/ 140796 w 167370"/>
                <a:gd name="connsiteY4" fmla="*/ 183232 h 274110"/>
                <a:gd name="connsiteX5" fmla="*/ 138694 w 167370"/>
                <a:gd name="connsiteY5" fmla="*/ -188 h 274110"/>
                <a:gd name="connsiteX6" fmla="*/ 167545 w 167370"/>
                <a:gd name="connsiteY6" fmla="*/ -188 h 274110"/>
                <a:gd name="connsiteX7" fmla="*/ 167545 w 167370"/>
                <a:gd name="connsiteY7" fmla="*/ 270421 h 274110"/>
                <a:gd name="connsiteX8" fmla="*/ 138694 w 167370"/>
                <a:gd name="connsiteY8" fmla="*/ 270421 h 274110"/>
                <a:gd name="connsiteX9" fmla="*/ 138694 w 167370"/>
                <a:gd name="connsiteY9" fmla="*/ 213102 h 274110"/>
                <a:gd name="connsiteX10" fmla="*/ 138312 w 167370"/>
                <a:gd name="connsiteY10" fmla="*/ 213102 h 274110"/>
                <a:gd name="connsiteX11" fmla="*/ 73988 w 167370"/>
                <a:gd name="connsiteY11" fmla="*/ 273923 h 274110"/>
                <a:gd name="connsiteX12" fmla="*/ 174 w 167370"/>
                <a:gd name="connsiteY12" fmla="*/ 183232 h 274110"/>
                <a:gd name="connsiteX13" fmla="*/ 73988 w 167370"/>
                <a:gd name="connsiteY13" fmla="*/ 92924 h 274110"/>
                <a:gd name="connsiteX14" fmla="*/ 138312 w 167370"/>
                <a:gd name="connsiteY14" fmla="*/ 153363 h 274110"/>
                <a:gd name="connsiteX15" fmla="*/ 139013 w 167370"/>
                <a:gd name="connsiteY15" fmla="*/ 153363 h 2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70" h="274110">
                  <a:moveTo>
                    <a:pt x="140796" y="183232"/>
                  </a:moveTo>
                  <a:cubicBezTo>
                    <a:pt x="140796" y="142154"/>
                    <a:pt x="120416" y="116488"/>
                    <a:pt x="84879" y="116488"/>
                  </a:cubicBezTo>
                  <a:cubicBezTo>
                    <a:pt x="49341" y="116488"/>
                    <a:pt x="29343" y="141453"/>
                    <a:pt x="29343" y="183232"/>
                  </a:cubicBezTo>
                  <a:cubicBezTo>
                    <a:pt x="29343" y="225011"/>
                    <a:pt x="49787" y="250041"/>
                    <a:pt x="84879" y="250041"/>
                  </a:cubicBezTo>
                  <a:cubicBezTo>
                    <a:pt x="119970" y="250041"/>
                    <a:pt x="140796" y="224566"/>
                    <a:pt x="140796" y="183232"/>
                  </a:cubicBezTo>
                  <a:moveTo>
                    <a:pt x="138694" y="-188"/>
                  </a:moveTo>
                  <a:lnTo>
                    <a:pt x="167545" y="-188"/>
                  </a:lnTo>
                  <a:lnTo>
                    <a:pt x="167545" y="270421"/>
                  </a:lnTo>
                  <a:lnTo>
                    <a:pt x="138694" y="270421"/>
                  </a:lnTo>
                  <a:lnTo>
                    <a:pt x="138694" y="213102"/>
                  </a:lnTo>
                  <a:lnTo>
                    <a:pt x="138312" y="213102"/>
                  </a:lnTo>
                  <a:cubicBezTo>
                    <a:pt x="138312" y="251314"/>
                    <a:pt x="114047" y="273923"/>
                    <a:pt x="73988" y="273923"/>
                  </a:cubicBezTo>
                  <a:cubicBezTo>
                    <a:pt x="27623" y="273923"/>
                    <a:pt x="174" y="240169"/>
                    <a:pt x="174" y="183232"/>
                  </a:cubicBezTo>
                  <a:cubicBezTo>
                    <a:pt x="174" y="126296"/>
                    <a:pt x="27623" y="92924"/>
                    <a:pt x="73988" y="92924"/>
                  </a:cubicBezTo>
                  <a:cubicBezTo>
                    <a:pt x="114047" y="92924"/>
                    <a:pt x="138312" y="115405"/>
                    <a:pt x="138312" y="153363"/>
                  </a:cubicBezTo>
                  <a:lnTo>
                    <a:pt x="139013" y="153363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2954C3-34D5-F889-3457-1E2588FD1B63}"/>
              </a:ext>
            </a:extLst>
          </p:cNvPr>
          <p:cNvSpPr/>
          <p:nvPr userDrawn="1"/>
        </p:nvSpPr>
        <p:spPr>
          <a:xfrm>
            <a:off x="4320469" y="4328200"/>
            <a:ext cx="28850" cy="249527"/>
          </a:xfrm>
          <a:custGeom>
            <a:avLst/>
            <a:gdLst>
              <a:gd name="connsiteX0" fmla="*/ 174 w 28850"/>
              <a:gd name="connsiteY0" fmla="*/ 75346 h 249527"/>
              <a:gd name="connsiteX1" fmla="*/ 29025 w 28850"/>
              <a:gd name="connsiteY1" fmla="*/ 75346 h 249527"/>
              <a:gd name="connsiteX2" fmla="*/ 29025 w 28850"/>
              <a:gd name="connsiteY2" fmla="*/ 249340 h 249527"/>
              <a:gd name="connsiteX3" fmla="*/ 174 w 28850"/>
              <a:gd name="connsiteY3" fmla="*/ 249340 h 249527"/>
              <a:gd name="connsiteX4" fmla="*/ 174 w 28850"/>
              <a:gd name="connsiteY4" fmla="*/ -188 h 249527"/>
              <a:gd name="connsiteX5" fmla="*/ 29025 w 28850"/>
              <a:gd name="connsiteY5" fmla="*/ -188 h 249527"/>
              <a:gd name="connsiteX6" fmla="*/ 29025 w 28850"/>
              <a:gd name="connsiteY6" fmla="*/ 36688 h 249527"/>
              <a:gd name="connsiteX7" fmla="*/ 174 w 28850"/>
              <a:gd name="connsiteY7" fmla="*/ 36688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50" h="249527">
                <a:moveTo>
                  <a:pt x="174" y="75346"/>
                </a:moveTo>
                <a:lnTo>
                  <a:pt x="29025" y="75346"/>
                </a:lnTo>
                <a:lnTo>
                  <a:pt x="29025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9025" y="-188"/>
                </a:lnTo>
                <a:lnTo>
                  <a:pt x="29025" y="36688"/>
                </a:lnTo>
                <a:lnTo>
                  <a:pt x="174" y="36688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21" name="Graphic 6">
            <a:extLst>
              <a:ext uri="{FF2B5EF4-FFF2-40B4-BE49-F238E27FC236}">
                <a16:creationId xmlns:a16="http://schemas.microsoft.com/office/drawing/2014/main" id="{76C6087F-72EC-0975-B204-89BCCD4C148E}"/>
              </a:ext>
            </a:extLst>
          </p:cNvPr>
          <p:cNvGrpSpPr/>
          <p:nvPr userDrawn="1"/>
        </p:nvGrpSpPr>
        <p:grpSpPr>
          <a:xfrm>
            <a:off x="4403772" y="4307120"/>
            <a:ext cx="1583972" cy="355185"/>
            <a:chOff x="4403772" y="4307120"/>
            <a:chExt cx="1583972" cy="355185"/>
          </a:xfrm>
          <a:solidFill>
            <a:srgbClr val="FFFFFF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381418-1966-E50F-1D10-7D0FFFF3ED1F}"/>
                </a:ext>
              </a:extLst>
            </p:cNvPr>
            <p:cNvSpPr/>
            <p:nvPr/>
          </p:nvSpPr>
          <p:spPr>
            <a:xfrm>
              <a:off x="4403772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2836 w 151512"/>
                <a:gd name="connsiteY2" fmla="*/ 177310 h 177752"/>
                <a:gd name="connsiteX3" fmla="*/ 122836 w 151512"/>
                <a:gd name="connsiteY3" fmla="*/ 69742 h 177752"/>
                <a:gd name="connsiteX4" fmla="*/ 78255 w 151512"/>
                <a:gd name="connsiteY4" fmla="*/ 23377 h 177752"/>
                <a:gd name="connsiteX5" fmla="*/ 28706 w 151512"/>
                <a:gd name="connsiteY5" fmla="*/ 82033 h 177752"/>
                <a:gd name="connsiteX6" fmla="*/ 28706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63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2836" y="177310"/>
                  </a:lnTo>
                  <a:lnTo>
                    <a:pt x="122836" y="69742"/>
                  </a:lnTo>
                  <a:cubicBezTo>
                    <a:pt x="122836" y="40573"/>
                    <a:pt x="106660" y="23377"/>
                    <a:pt x="78255" y="23377"/>
                  </a:cubicBezTo>
                  <a:cubicBezTo>
                    <a:pt x="46984" y="23377"/>
                    <a:pt x="28706" y="45158"/>
                    <a:pt x="28706" y="82033"/>
                  </a:cubicBezTo>
                  <a:lnTo>
                    <a:pt x="28706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825" y="-188"/>
                    <a:pt x="88763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69BD0B5-3979-C1AB-284D-ABC70A3EAA51}"/>
                </a:ext>
              </a:extLst>
            </p:cNvPr>
            <p:cNvSpPr/>
            <p:nvPr/>
          </p:nvSpPr>
          <p:spPr>
            <a:xfrm>
              <a:off x="4598083" y="4400231"/>
              <a:ext cx="167370" cy="262074"/>
            </a:xfrm>
            <a:custGeom>
              <a:avLst/>
              <a:gdLst>
                <a:gd name="connsiteX0" fmla="*/ 141051 w 167370"/>
                <a:gd name="connsiteY0" fmla="*/ 89930 h 262074"/>
                <a:gd name="connsiteX1" fmla="*/ 85197 w 167370"/>
                <a:gd name="connsiteY1" fmla="*/ 23504 h 262074"/>
                <a:gd name="connsiteX2" fmla="*/ 29661 w 167370"/>
                <a:gd name="connsiteY2" fmla="*/ 89930 h 262074"/>
                <a:gd name="connsiteX3" fmla="*/ 85197 w 167370"/>
                <a:gd name="connsiteY3" fmla="*/ 156357 h 262074"/>
                <a:gd name="connsiteX4" fmla="*/ 141051 w 167370"/>
                <a:gd name="connsiteY4" fmla="*/ 89930 h 262074"/>
                <a:gd name="connsiteX5" fmla="*/ 138949 w 167370"/>
                <a:gd name="connsiteY5" fmla="*/ 3443 h 262074"/>
                <a:gd name="connsiteX6" fmla="*/ 167545 w 167370"/>
                <a:gd name="connsiteY6" fmla="*/ 3443 h 262074"/>
                <a:gd name="connsiteX7" fmla="*/ 167545 w 167370"/>
                <a:gd name="connsiteY7" fmla="*/ 181259 h 262074"/>
                <a:gd name="connsiteX8" fmla="*/ 84751 w 167370"/>
                <a:gd name="connsiteY8" fmla="*/ 261887 h 262074"/>
                <a:gd name="connsiteX9" fmla="*/ 4569 w 167370"/>
                <a:gd name="connsiteY9" fmla="*/ 197244 h 262074"/>
                <a:gd name="connsiteX10" fmla="*/ 32018 w 167370"/>
                <a:gd name="connsiteY10" fmla="*/ 194442 h 262074"/>
                <a:gd name="connsiteX11" fmla="*/ 84751 w 167370"/>
                <a:gd name="connsiteY11" fmla="*/ 238322 h 262074"/>
                <a:gd name="connsiteX12" fmla="*/ 138822 w 167370"/>
                <a:gd name="connsiteY12" fmla="*/ 183551 h 262074"/>
                <a:gd name="connsiteX13" fmla="*/ 138822 w 167370"/>
                <a:gd name="connsiteY13" fmla="*/ 119864 h 262074"/>
                <a:gd name="connsiteX14" fmla="*/ 138249 w 167370"/>
                <a:gd name="connsiteY14" fmla="*/ 119864 h 262074"/>
                <a:gd name="connsiteX15" fmla="*/ 73924 w 167370"/>
                <a:gd name="connsiteY15" fmla="*/ 180685 h 262074"/>
                <a:gd name="connsiteX16" fmla="*/ 174 w 167370"/>
                <a:gd name="connsiteY16" fmla="*/ 90376 h 262074"/>
                <a:gd name="connsiteX17" fmla="*/ 73924 w 167370"/>
                <a:gd name="connsiteY17" fmla="*/ -188 h 262074"/>
                <a:gd name="connsiteX18" fmla="*/ 138249 w 167370"/>
                <a:gd name="connsiteY18" fmla="*/ 60252 h 262074"/>
                <a:gd name="connsiteX19" fmla="*/ 138949 w 167370"/>
                <a:gd name="connsiteY19" fmla="*/ 60252 h 2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370" h="262074">
                  <a:moveTo>
                    <a:pt x="141051" y="89930"/>
                  </a:moveTo>
                  <a:cubicBezTo>
                    <a:pt x="141051" y="49170"/>
                    <a:pt x="120735" y="23504"/>
                    <a:pt x="85197" y="23504"/>
                  </a:cubicBezTo>
                  <a:cubicBezTo>
                    <a:pt x="49659" y="23504"/>
                    <a:pt x="29661" y="48088"/>
                    <a:pt x="29661" y="89930"/>
                  </a:cubicBezTo>
                  <a:cubicBezTo>
                    <a:pt x="29661" y="131773"/>
                    <a:pt x="50105" y="156357"/>
                    <a:pt x="85197" y="156357"/>
                  </a:cubicBezTo>
                  <a:cubicBezTo>
                    <a:pt x="120289" y="156357"/>
                    <a:pt x="141051" y="130882"/>
                    <a:pt x="141051" y="89930"/>
                  </a:cubicBezTo>
                  <a:moveTo>
                    <a:pt x="138949" y="3443"/>
                  </a:moveTo>
                  <a:lnTo>
                    <a:pt x="167545" y="3443"/>
                  </a:lnTo>
                  <a:lnTo>
                    <a:pt x="167545" y="181259"/>
                  </a:lnTo>
                  <a:cubicBezTo>
                    <a:pt x="167545" y="231763"/>
                    <a:pt x="136848" y="261887"/>
                    <a:pt x="84751" y="261887"/>
                  </a:cubicBezTo>
                  <a:cubicBezTo>
                    <a:pt x="38005" y="261887"/>
                    <a:pt x="8326" y="237622"/>
                    <a:pt x="4569" y="197244"/>
                  </a:cubicBezTo>
                  <a:lnTo>
                    <a:pt x="32018" y="194442"/>
                  </a:lnTo>
                  <a:cubicBezTo>
                    <a:pt x="34120" y="221827"/>
                    <a:pt x="53799" y="238322"/>
                    <a:pt x="84751" y="238322"/>
                  </a:cubicBezTo>
                  <a:cubicBezTo>
                    <a:pt x="118760" y="238322"/>
                    <a:pt x="138822" y="218006"/>
                    <a:pt x="138822" y="183551"/>
                  </a:cubicBezTo>
                  <a:lnTo>
                    <a:pt x="138822" y="119864"/>
                  </a:lnTo>
                  <a:lnTo>
                    <a:pt x="138249" y="119864"/>
                  </a:lnTo>
                  <a:cubicBezTo>
                    <a:pt x="138249" y="158076"/>
                    <a:pt x="114047" y="180685"/>
                    <a:pt x="73924" y="180685"/>
                  </a:cubicBezTo>
                  <a:cubicBezTo>
                    <a:pt x="27560" y="180685"/>
                    <a:pt x="174" y="146931"/>
                    <a:pt x="174" y="90376"/>
                  </a:cubicBezTo>
                  <a:cubicBezTo>
                    <a:pt x="174" y="33822"/>
                    <a:pt x="27432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FBE6F4-12B9-7660-C0C9-7EC7BC4EA90D}"/>
                </a:ext>
              </a:extLst>
            </p:cNvPr>
            <p:cNvSpPr/>
            <p:nvPr/>
          </p:nvSpPr>
          <p:spPr>
            <a:xfrm>
              <a:off x="4880091" y="4343294"/>
              <a:ext cx="116420" cy="238255"/>
            </a:xfrm>
            <a:custGeom>
              <a:avLst/>
              <a:gdLst>
                <a:gd name="connsiteX0" fmla="*/ 116595 w 116420"/>
                <a:gd name="connsiteY0" fmla="*/ 81715 h 238255"/>
                <a:gd name="connsiteX1" fmla="*/ 57493 w 116420"/>
                <a:gd name="connsiteY1" fmla="*/ 81715 h 238255"/>
                <a:gd name="connsiteX2" fmla="*/ 57493 w 116420"/>
                <a:gd name="connsiteY2" fmla="*/ 183615 h 238255"/>
                <a:gd name="connsiteX3" fmla="*/ 89337 w 116420"/>
                <a:gd name="connsiteY3" fmla="*/ 214185 h 238255"/>
                <a:gd name="connsiteX4" fmla="*/ 114302 w 116420"/>
                <a:gd name="connsiteY4" fmla="*/ 208580 h 238255"/>
                <a:gd name="connsiteX5" fmla="*/ 114302 w 116420"/>
                <a:gd name="connsiteY5" fmla="*/ 231062 h 238255"/>
                <a:gd name="connsiteX6" fmla="*/ 80229 w 116420"/>
                <a:gd name="connsiteY6" fmla="*/ 238068 h 238255"/>
                <a:gd name="connsiteX7" fmla="*/ 28897 w 116420"/>
                <a:gd name="connsiteY7" fmla="*/ 185334 h 238255"/>
                <a:gd name="connsiteX8" fmla="*/ 28897 w 116420"/>
                <a:gd name="connsiteY8" fmla="*/ 81715 h 238255"/>
                <a:gd name="connsiteX9" fmla="*/ 174 w 116420"/>
                <a:gd name="connsiteY9" fmla="*/ 81715 h 238255"/>
                <a:gd name="connsiteX10" fmla="*/ 174 w 116420"/>
                <a:gd name="connsiteY10" fmla="*/ 60252 h 238255"/>
                <a:gd name="connsiteX11" fmla="*/ 30362 w 116420"/>
                <a:gd name="connsiteY11" fmla="*/ 60252 h 238255"/>
                <a:gd name="connsiteX12" fmla="*/ 30362 w 116420"/>
                <a:gd name="connsiteY12" fmla="*/ -188 h 238255"/>
                <a:gd name="connsiteX13" fmla="*/ 59212 w 116420"/>
                <a:gd name="connsiteY13" fmla="*/ -188 h 238255"/>
                <a:gd name="connsiteX14" fmla="*/ 59212 w 116420"/>
                <a:gd name="connsiteY14" fmla="*/ 14588 h 238255"/>
                <a:gd name="connsiteX15" fmla="*/ 31763 w 116420"/>
                <a:gd name="connsiteY15" fmla="*/ 59551 h 238255"/>
                <a:gd name="connsiteX16" fmla="*/ 31763 w 116420"/>
                <a:gd name="connsiteY16" fmla="*/ 60252 h 238255"/>
                <a:gd name="connsiteX17" fmla="*/ 116468 w 116420"/>
                <a:gd name="connsiteY17" fmla="*/ 60252 h 23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20" h="238255">
                  <a:moveTo>
                    <a:pt x="116595" y="81715"/>
                  </a:moveTo>
                  <a:lnTo>
                    <a:pt x="57493" y="81715"/>
                  </a:lnTo>
                  <a:lnTo>
                    <a:pt x="57493" y="183615"/>
                  </a:lnTo>
                  <a:cubicBezTo>
                    <a:pt x="57493" y="202721"/>
                    <a:pt x="69020" y="214185"/>
                    <a:pt x="89337" y="214185"/>
                  </a:cubicBezTo>
                  <a:cubicBezTo>
                    <a:pt x="97973" y="214198"/>
                    <a:pt x="106500" y="212287"/>
                    <a:pt x="114302" y="208580"/>
                  </a:cubicBezTo>
                  <a:lnTo>
                    <a:pt x="114302" y="231062"/>
                  </a:lnTo>
                  <a:cubicBezTo>
                    <a:pt x="103545" y="235698"/>
                    <a:pt x="91948" y="238087"/>
                    <a:pt x="80229" y="238068"/>
                  </a:cubicBezTo>
                  <a:cubicBezTo>
                    <a:pt x="47876" y="238068"/>
                    <a:pt x="28897" y="218961"/>
                    <a:pt x="28897" y="185334"/>
                  </a:cubicBezTo>
                  <a:lnTo>
                    <a:pt x="28897" y="81715"/>
                  </a:lnTo>
                  <a:lnTo>
                    <a:pt x="174" y="81715"/>
                  </a:lnTo>
                  <a:lnTo>
                    <a:pt x="174" y="60252"/>
                  </a:lnTo>
                  <a:lnTo>
                    <a:pt x="30362" y="60252"/>
                  </a:lnTo>
                  <a:lnTo>
                    <a:pt x="30362" y="-188"/>
                  </a:lnTo>
                  <a:lnTo>
                    <a:pt x="59212" y="-188"/>
                  </a:lnTo>
                  <a:lnTo>
                    <a:pt x="59212" y="14588"/>
                  </a:lnTo>
                  <a:cubicBezTo>
                    <a:pt x="59123" y="33510"/>
                    <a:pt x="48551" y="50826"/>
                    <a:pt x="31763" y="59551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FE568-6BE5-320B-A624-7B4D2D32BB5C}"/>
                </a:ext>
              </a:extLst>
            </p:cNvPr>
            <p:cNvSpPr/>
            <p:nvPr/>
          </p:nvSpPr>
          <p:spPr>
            <a:xfrm>
              <a:off x="5018675" y="4400231"/>
              <a:ext cx="161320" cy="181000"/>
            </a:xfrm>
            <a:custGeom>
              <a:avLst/>
              <a:gdLst>
                <a:gd name="connsiteX0" fmla="*/ 28961 w 161320"/>
                <a:gd name="connsiteY0" fmla="*/ 80314 h 181000"/>
                <a:gd name="connsiteX1" fmla="*/ 132644 w 161320"/>
                <a:gd name="connsiteY1" fmla="*/ 80314 h 181000"/>
                <a:gd name="connsiteX2" fmla="*/ 80994 w 161320"/>
                <a:gd name="connsiteY2" fmla="*/ 22995 h 181000"/>
                <a:gd name="connsiteX3" fmla="*/ 28961 w 161320"/>
                <a:gd name="connsiteY3" fmla="*/ 80314 h 181000"/>
                <a:gd name="connsiteX4" fmla="*/ 161495 w 161320"/>
                <a:gd name="connsiteY4" fmla="*/ 94707 h 181000"/>
                <a:gd name="connsiteX5" fmla="*/ 28579 w 161320"/>
                <a:gd name="connsiteY5" fmla="*/ 94707 h 181000"/>
                <a:gd name="connsiteX6" fmla="*/ 80994 w 161320"/>
                <a:gd name="connsiteY6" fmla="*/ 157949 h 181000"/>
                <a:gd name="connsiteX7" fmla="*/ 133026 w 161320"/>
                <a:gd name="connsiteY7" fmla="*/ 116170 h 181000"/>
                <a:gd name="connsiteX8" fmla="*/ 161495 w 161320"/>
                <a:gd name="connsiteY8" fmla="*/ 116170 h 181000"/>
                <a:gd name="connsiteX9" fmla="*/ 80994 w 161320"/>
                <a:gd name="connsiteY9" fmla="*/ 180813 h 181000"/>
                <a:gd name="connsiteX10" fmla="*/ 174 w 161320"/>
                <a:gd name="connsiteY10" fmla="*/ 90504 h 181000"/>
                <a:gd name="connsiteX11" fmla="*/ 80994 w 161320"/>
                <a:gd name="connsiteY11" fmla="*/ -188 h 181000"/>
                <a:gd name="connsiteX12" fmla="*/ 161495 w 161320"/>
                <a:gd name="connsiteY12" fmla="*/ 90504 h 1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320" h="181000">
                  <a:moveTo>
                    <a:pt x="28961" y="80314"/>
                  </a:moveTo>
                  <a:lnTo>
                    <a:pt x="132644" y="80314"/>
                  </a:lnTo>
                  <a:cubicBezTo>
                    <a:pt x="129778" y="43757"/>
                    <a:pt x="110863" y="22995"/>
                    <a:pt x="80994" y="22995"/>
                  </a:cubicBezTo>
                  <a:cubicBezTo>
                    <a:pt x="51124" y="22995"/>
                    <a:pt x="31827" y="44075"/>
                    <a:pt x="28961" y="80314"/>
                  </a:cubicBezTo>
                  <a:moveTo>
                    <a:pt x="161495" y="94707"/>
                  </a:moveTo>
                  <a:lnTo>
                    <a:pt x="28579" y="94707"/>
                  </a:lnTo>
                  <a:cubicBezTo>
                    <a:pt x="29980" y="134766"/>
                    <a:pt x="49341" y="157949"/>
                    <a:pt x="80994" y="157949"/>
                  </a:cubicBezTo>
                  <a:cubicBezTo>
                    <a:pt x="109080" y="157949"/>
                    <a:pt x="128441" y="142154"/>
                    <a:pt x="133026" y="116170"/>
                  </a:cubicBezTo>
                  <a:lnTo>
                    <a:pt x="161495" y="116170"/>
                  </a:lnTo>
                  <a:cubicBezTo>
                    <a:pt x="155826" y="156930"/>
                    <a:pt x="125957" y="180813"/>
                    <a:pt x="80994" y="180813"/>
                  </a:cubicBezTo>
                  <a:cubicBezTo>
                    <a:pt x="30362" y="180813"/>
                    <a:pt x="174" y="147441"/>
                    <a:pt x="174" y="90504"/>
                  </a:cubicBezTo>
                  <a:cubicBezTo>
                    <a:pt x="174" y="33567"/>
                    <a:pt x="30362" y="-188"/>
                    <a:pt x="80994" y="-188"/>
                  </a:cubicBezTo>
                  <a:cubicBezTo>
                    <a:pt x="131625" y="-188"/>
                    <a:pt x="161495" y="33248"/>
                    <a:pt x="161495" y="90504"/>
                  </a:cubicBez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F1B063-96C4-2847-0E09-586775163BE2}"/>
                </a:ext>
              </a:extLst>
            </p:cNvPr>
            <p:cNvSpPr/>
            <p:nvPr/>
          </p:nvSpPr>
          <p:spPr>
            <a:xfrm>
              <a:off x="5213304" y="4400040"/>
              <a:ext cx="165141" cy="180999"/>
            </a:xfrm>
            <a:custGeom>
              <a:avLst/>
              <a:gdLst>
                <a:gd name="connsiteX0" fmla="*/ 174 w 165141"/>
                <a:gd name="connsiteY0" fmla="*/ 90121 h 180999"/>
                <a:gd name="connsiteX1" fmla="*/ 84496 w 165141"/>
                <a:gd name="connsiteY1" fmla="*/ -188 h 180999"/>
                <a:gd name="connsiteX2" fmla="*/ 164233 w 165141"/>
                <a:gd name="connsiteY2" fmla="*/ 60952 h 180999"/>
                <a:gd name="connsiteX3" fmla="*/ 135446 w 165141"/>
                <a:gd name="connsiteY3" fmla="*/ 60952 h 180999"/>
                <a:gd name="connsiteX4" fmla="*/ 84496 w 165141"/>
                <a:gd name="connsiteY4" fmla="*/ 23377 h 180999"/>
                <a:gd name="connsiteX5" fmla="*/ 29661 w 165141"/>
                <a:gd name="connsiteY5" fmla="*/ 90121 h 180999"/>
                <a:gd name="connsiteX6" fmla="*/ 84496 w 165141"/>
                <a:gd name="connsiteY6" fmla="*/ 156930 h 180999"/>
                <a:gd name="connsiteX7" fmla="*/ 136465 w 165141"/>
                <a:gd name="connsiteY7" fmla="*/ 115788 h 180999"/>
                <a:gd name="connsiteX8" fmla="*/ 165316 w 165141"/>
                <a:gd name="connsiteY8" fmla="*/ 115788 h 180999"/>
                <a:gd name="connsiteX9" fmla="*/ 84496 w 165141"/>
                <a:gd name="connsiteY9" fmla="*/ 180812 h 180999"/>
                <a:gd name="connsiteX10" fmla="*/ 174 w 165141"/>
                <a:gd name="connsiteY10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141" h="180999">
                  <a:moveTo>
                    <a:pt x="174" y="90121"/>
                  </a:moveTo>
                  <a:cubicBezTo>
                    <a:pt x="174" y="33567"/>
                    <a:pt x="32018" y="-188"/>
                    <a:pt x="84496" y="-188"/>
                  </a:cubicBezTo>
                  <a:cubicBezTo>
                    <a:pt x="127040" y="-188"/>
                    <a:pt x="155826" y="21976"/>
                    <a:pt x="164233" y="60952"/>
                  </a:cubicBezTo>
                  <a:lnTo>
                    <a:pt x="135446" y="60952"/>
                  </a:lnTo>
                  <a:cubicBezTo>
                    <a:pt x="129434" y="37987"/>
                    <a:pt x="108214" y="22332"/>
                    <a:pt x="84496" y="23377"/>
                  </a:cubicBezTo>
                  <a:cubicBezTo>
                    <a:pt x="50041" y="23377"/>
                    <a:pt x="29661" y="48342"/>
                    <a:pt x="29661" y="90121"/>
                  </a:cubicBezTo>
                  <a:cubicBezTo>
                    <a:pt x="29661" y="131900"/>
                    <a:pt x="50041" y="156930"/>
                    <a:pt x="84496" y="156930"/>
                  </a:cubicBezTo>
                  <a:cubicBezTo>
                    <a:pt x="111500" y="156930"/>
                    <a:pt x="129778" y="141772"/>
                    <a:pt x="136465" y="115788"/>
                  </a:cubicBezTo>
                  <a:lnTo>
                    <a:pt x="165316" y="115788"/>
                  </a:lnTo>
                  <a:cubicBezTo>
                    <a:pt x="157610" y="156930"/>
                    <a:pt x="128759" y="180812"/>
                    <a:pt x="84496" y="180812"/>
                  </a:cubicBezTo>
                  <a:cubicBezTo>
                    <a:pt x="31763" y="180812"/>
                    <a:pt x="174" y="147058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344F18D-46F2-68E1-7E8C-7131EF635D1B}"/>
                </a:ext>
              </a:extLst>
            </p:cNvPr>
            <p:cNvSpPr/>
            <p:nvPr/>
          </p:nvSpPr>
          <p:spPr>
            <a:xfrm>
              <a:off x="5418888" y="4307120"/>
              <a:ext cx="151448" cy="270863"/>
            </a:xfrm>
            <a:custGeom>
              <a:avLst/>
              <a:gdLst>
                <a:gd name="connsiteX0" fmla="*/ 151623 w 151448"/>
                <a:gd name="connsiteY0" fmla="*/ 162152 h 270863"/>
                <a:gd name="connsiteX1" fmla="*/ 151623 w 151448"/>
                <a:gd name="connsiteY1" fmla="*/ 270421 h 270863"/>
                <a:gd name="connsiteX2" fmla="*/ 122773 w 151448"/>
                <a:gd name="connsiteY2" fmla="*/ 270421 h 270863"/>
                <a:gd name="connsiteX3" fmla="*/ 122773 w 151448"/>
                <a:gd name="connsiteY3" fmla="*/ 162853 h 270863"/>
                <a:gd name="connsiteX4" fmla="*/ 78510 w 151448"/>
                <a:gd name="connsiteY4" fmla="*/ 116488 h 270863"/>
                <a:gd name="connsiteX5" fmla="*/ 28961 w 151448"/>
                <a:gd name="connsiteY5" fmla="*/ 175144 h 270863"/>
                <a:gd name="connsiteX6" fmla="*/ 28961 w 151448"/>
                <a:gd name="connsiteY6" fmla="*/ 270676 h 270863"/>
                <a:gd name="connsiteX7" fmla="*/ 174 w 151448"/>
                <a:gd name="connsiteY7" fmla="*/ 270676 h 270863"/>
                <a:gd name="connsiteX8" fmla="*/ 174 w 151448"/>
                <a:gd name="connsiteY8" fmla="*/ -188 h 270863"/>
                <a:gd name="connsiteX9" fmla="*/ 28961 w 151448"/>
                <a:gd name="connsiteY9" fmla="*/ -188 h 270863"/>
                <a:gd name="connsiteX10" fmla="*/ 28961 w 151448"/>
                <a:gd name="connsiteY10" fmla="*/ 156166 h 270863"/>
                <a:gd name="connsiteX11" fmla="*/ 29661 w 151448"/>
                <a:gd name="connsiteY11" fmla="*/ 156166 h 270863"/>
                <a:gd name="connsiteX12" fmla="*/ 88700 w 151448"/>
                <a:gd name="connsiteY12" fmla="*/ 92924 h 270863"/>
                <a:gd name="connsiteX13" fmla="*/ 151623 w 151448"/>
                <a:gd name="connsiteY13" fmla="*/ 162152 h 27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448" h="270863">
                  <a:moveTo>
                    <a:pt x="151623" y="162152"/>
                  </a:moveTo>
                  <a:lnTo>
                    <a:pt x="151623" y="270421"/>
                  </a:lnTo>
                  <a:lnTo>
                    <a:pt x="122773" y="270421"/>
                  </a:lnTo>
                  <a:lnTo>
                    <a:pt x="122773" y="162853"/>
                  </a:lnTo>
                  <a:cubicBezTo>
                    <a:pt x="122773" y="133684"/>
                    <a:pt x="106660" y="116488"/>
                    <a:pt x="78510" y="116488"/>
                  </a:cubicBezTo>
                  <a:cubicBezTo>
                    <a:pt x="47175" y="116488"/>
                    <a:pt x="28961" y="138269"/>
                    <a:pt x="28961" y="175144"/>
                  </a:cubicBezTo>
                  <a:lnTo>
                    <a:pt x="28961" y="270676"/>
                  </a:lnTo>
                  <a:lnTo>
                    <a:pt x="174" y="270676"/>
                  </a:lnTo>
                  <a:lnTo>
                    <a:pt x="174" y="-188"/>
                  </a:lnTo>
                  <a:lnTo>
                    <a:pt x="28961" y="-188"/>
                  </a:lnTo>
                  <a:lnTo>
                    <a:pt x="28961" y="156166"/>
                  </a:lnTo>
                  <a:lnTo>
                    <a:pt x="29661" y="156166"/>
                  </a:lnTo>
                  <a:cubicBezTo>
                    <a:pt x="29661" y="116488"/>
                    <a:pt x="51761" y="92924"/>
                    <a:pt x="88700" y="92924"/>
                  </a:cubicBezTo>
                  <a:cubicBezTo>
                    <a:pt x="128441" y="92924"/>
                    <a:pt x="151623" y="118399"/>
                    <a:pt x="151623" y="162152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6EB52D1-77FE-EA6A-4624-C477E7B1B7F9}"/>
                </a:ext>
              </a:extLst>
            </p:cNvPr>
            <p:cNvSpPr/>
            <p:nvPr/>
          </p:nvSpPr>
          <p:spPr>
            <a:xfrm>
              <a:off x="5623324" y="4400231"/>
              <a:ext cx="151512" cy="177752"/>
            </a:xfrm>
            <a:custGeom>
              <a:avLst/>
              <a:gdLst>
                <a:gd name="connsiteX0" fmla="*/ 151687 w 151512"/>
                <a:gd name="connsiteY0" fmla="*/ 69041 h 177752"/>
                <a:gd name="connsiteX1" fmla="*/ 151687 w 151512"/>
                <a:gd name="connsiteY1" fmla="*/ 177310 h 177752"/>
                <a:gd name="connsiteX2" fmla="*/ 123091 w 151512"/>
                <a:gd name="connsiteY2" fmla="*/ 177310 h 177752"/>
                <a:gd name="connsiteX3" fmla="*/ 123091 w 151512"/>
                <a:gd name="connsiteY3" fmla="*/ 69742 h 177752"/>
                <a:gd name="connsiteX4" fmla="*/ 78510 w 151512"/>
                <a:gd name="connsiteY4" fmla="*/ 23377 h 177752"/>
                <a:gd name="connsiteX5" fmla="*/ 28961 w 151512"/>
                <a:gd name="connsiteY5" fmla="*/ 82033 h 177752"/>
                <a:gd name="connsiteX6" fmla="*/ 28961 w 151512"/>
                <a:gd name="connsiteY6" fmla="*/ 177565 h 177752"/>
                <a:gd name="connsiteX7" fmla="*/ 174 w 151512"/>
                <a:gd name="connsiteY7" fmla="*/ 177565 h 177752"/>
                <a:gd name="connsiteX8" fmla="*/ 174 w 151512"/>
                <a:gd name="connsiteY8" fmla="*/ 3316 h 177752"/>
                <a:gd name="connsiteX9" fmla="*/ 28961 w 151512"/>
                <a:gd name="connsiteY9" fmla="*/ 3316 h 177752"/>
                <a:gd name="connsiteX10" fmla="*/ 28961 w 151512"/>
                <a:gd name="connsiteY10" fmla="*/ 63055 h 177752"/>
                <a:gd name="connsiteX11" fmla="*/ 29661 w 151512"/>
                <a:gd name="connsiteY11" fmla="*/ 63055 h 177752"/>
                <a:gd name="connsiteX12" fmla="*/ 88700 w 151512"/>
                <a:gd name="connsiteY12" fmla="*/ -188 h 177752"/>
                <a:gd name="connsiteX13" fmla="*/ 151623 w 151512"/>
                <a:gd name="connsiteY13" fmla="*/ 69041 h 17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752">
                  <a:moveTo>
                    <a:pt x="151687" y="69041"/>
                  </a:moveTo>
                  <a:lnTo>
                    <a:pt x="151687" y="177310"/>
                  </a:lnTo>
                  <a:lnTo>
                    <a:pt x="123091" y="177310"/>
                  </a:lnTo>
                  <a:lnTo>
                    <a:pt x="123091" y="69742"/>
                  </a:lnTo>
                  <a:cubicBezTo>
                    <a:pt x="123091" y="40573"/>
                    <a:pt x="106914" y="23377"/>
                    <a:pt x="78510" y="23377"/>
                  </a:cubicBezTo>
                  <a:cubicBezTo>
                    <a:pt x="47176" y="23377"/>
                    <a:pt x="28961" y="45158"/>
                    <a:pt x="28961" y="82033"/>
                  </a:cubicBezTo>
                  <a:lnTo>
                    <a:pt x="28961" y="177565"/>
                  </a:lnTo>
                  <a:lnTo>
                    <a:pt x="174" y="177565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3055"/>
                  </a:lnTo>
                  <a:lnTo>
                    <a:pt x="29661" y="63055"/>
                  </a:lnTo>
                  <a:cubicBezTo>
                    <a:pt x="29661" y="23377"/>
                    <a:pt x="51761" y="-188"/>
                    <a:pt x="88700" y="-188"/>
                  </a:cubicBezTo>
                  <a:cubicBezTo>
                    <a:pt x="128441" y="-188"/>
                    <a:pt x="151623" y="25288"/>
                    <a:pt x="151623" y="6904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46BB826-ACE5-481C-8D70-90674E5A7EF5}"/>
                </a:ext>
              </a:extLst>
            </p:cNvPr>
            <p:cNvSpPr/>
            <p:nvPr/>
          </p:nvSpPr>
          <p:spPr>
            <a:xfrm>
              <a:off x="5817317" y="4400040"/>
              <a:ext cx="170427" cy="180999"/>
            </a:xfrm>
            <a:custGeom>
              <a:avLst/>
              <a:gdLst>
                <a:gd name="connsiteX0" fmla="*/ 141433 w 170427"/>
                <a:gd name="connsiteY0" fmla="*/ 90121 h 180999"/>
                <a:gd name="connsiteX1" fmla="*/ 85515 w 170427"/>
                <a:gd name="connsiteY1" fmla="*/ 23377 h 180999"/>
                <a:gd name="connsiteX2" fmla="*/ 29661 w 170427"/>
                <a:gd name="connsiteY2" fmla="*/ 90121 h 180999"/>
                <a:gd name="connsiteX3" fmla="*/ 85515 w 170427"/>
                <a:gd name="connsiteY3" fmla="*/ 156930 h 180999"/>
                <a:gd name="connsiteX4" fmla="*/ 141433 w 170427"/>
                <a:gd name="connsiteY4" fmla="*/ 90121 h 180999"/>
                <a:gd name="connsiteX5" fmla="*/ 174 w 170427"/>
                <a:gd name="connsiteY5" fmla="*/ 90121 h 180999"/>
                <a:gd name="connsiteX6" fmla="*/ 85515 w 170427"/>
                <a:gd name="connsiteY6" fmla="*/ -188 h 180999"/>
                <a:gd name="connsiteX7" fmla="*/ 170602 w 170427"/>
                <a:gd name="connsiteY7" fmla="*/ 90121 h 180999"/>
                <a:gd name="connsiteX8" fmla="*/ 85515 w 170427"/>
                <a:gd name="connsiteY8" fmla="*/ 180812 h 180999"/>
                <a:gd name="connsiteX9" fmla="*/ 174 w 170427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427" h="180999">
                  <a:moveTo>
                    <a:pt x="141433" y="90121"/>
                  </a:moveTo>
                  <a:cubicBezTo>
                    <a:pt x="141433" y="48342"/>
                    <a:pt x="120671" y="23377"/>
                    <a:pt x="85515" y="23377"/>
                  </a:cubicBezTo>
                  <a:cubicBezTo>
                    <a:pt x="50360" y="23377"/>
                    <a:pt x="29661" y="48342"/>
                    <a:pt x="29661" y="90121"/>
                  </a:cubicBezTo>
                  <a:cubicBezTo>
                    <a:pt x="29661" y="131900"/>
                    <a:pt x="50423" y="156930"/>
                    <a:pt x="85515" y="156930"/>
                  </a:cubicBezTo>
                  <a:cubicBezTo>
                    <a:pt x="120607" y="156930"/>
                    <a:pt x="141433" y="132282"/>
                    <a:pt x="141433" y="90121"/>
                  </a:cubicBezTo>
                  <a:moveTo>
                    <a:pt x="174" y="90121"/>
                  </a:moveTo>
                  <a:cubicBezTo>
                    <a:pt x="174" y="33567"/>
                    <a:pt x="32018" y="-188"/>
                    <a:pt x="85515" y="-188"/>
                  </a:cubicBezTo>
                  <a:cubicBezTo>
                    <a:pt x="139013" y="-188"/>
                    <a:pt x="170602" y="33567"/>
                    <a:pt x="170602" y="90121"/>
                  </a:cubicBezTo>
                  <a:cubicBezTo>
                    <a:pt x="170602" y="146676"/>
                    <a:pt x="138758" y="180812"/>
                    <a:pt x="85515" y="180812"/>
                  </a:cubicBezTo>
                  <a:cubicBezTo>
                    <a:pt x="32273" y="180812"/>
                    <a:pt x="174" y="147058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E3183F8-A53A-75F0-4FDB-9CB43D3EB30A}"/>
              </a:ext>
            </a:extLst>
          </p:cNvPr>
          <p:cNvSpPr/>
          <p:nvPr userDrawn="1"/>
        </p:nvSpPr>
        <p:spPr>
          <a:xfrm>
            <a:off x="6032326" y="4307120"/>
            <a:ext cx="28786" cy="270608"/>
          </a:xfrm>
          <a:custGeom>
            <a:avLst/>
            <a:gdLst>
              <a:gd name="connsiteX0" fmla="*/ 0 w 28786"/>
              <a:gd name="connsiteY0" fmla="*/ 0 h 270608"/>
              <a:gd name="connsiteX1" fmla="*/ 28787 w 28786"/>
              <a:gd name="connsiteY1" fmla="*/ 0 h 270608"/>
              <a:gd name="connsiteX2" fmla="*/ 28787 w 28786"/>
              <a:gd name="connsiteY2" fmla="*/ 270608 h 270608"/>
              <a:gd name="connsiteX3" fmla="*/ 0 w 28786"/>
              <a:gd name="connsiteY3" fmla="*/ 270608 h 2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86" h="270608">
                <a:moveTo>
                  <a:pt x="0" y="0"/>
                </a:moveTo>
                <a:lnTo>
                  <a:pt x="28787" y="0"/>
                </a:lnTo>
                <a:lnTo>
                  <a:pt x="28787" y="270608"/>
                </a:lnTo>
                <a:lnTo>
                  <a:pt x="0" y="270608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A697832A-0ACF-E776-C7B7-C73E2AB628E9}"/>
              </a:ext>
            </a:extLst>
          </p:cNvPr>
          <p:cNvGrpSpPr/>
          <p:nvPr userDrawn="1"/>
        </p:nvGrpSpPr>
        <p:grpSpPr>
          <a:xfrm>
            <a:off x="6105057" y="4400040"/>
            <a:ext cx="372508" cy="262137"/>
            <a:chOff x="6105057" y="4400040"/>
            <a:chExt cx="372508" cy="262137"/>
          </a:xfrm>
          <a:solidFill>
            <a:srgbClr val="FFFFFF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101F493-ADF3-FCBB-CEED-04BA6E5F0080}"/>
                </a:ext>
              </a:extLst>
            </p:cNvPr>
            <p:cNvSpPr/>
            <p:nvPr/>
          </p:nvSpPr>
          <p:spPr>
            <a:xfrm>
              <a:off x="6105057" y="4400040"/>
              <a:ext cx="170555" cy="180999"/>
            </a:xfrm>
            <a:custGeom>
              <a:avLst/>
              <a:gdLst>
                <a:gd name="connsiteX0" fmla="*/ 141433 w 170555"/>
                <a:gd name="connsiteY0" fmla="*/ 90121 h 180999"/>
                <a:gd name="connsiteX1" fmla="*/ 85579 w 170555"/>
                <a:gd name="connsiteY1" fmla="*/ 23377 h 180999"/>
                <a:gd name="connsiteX2" fmla="*/ 29853 w 170555"/>
                <a:gd name="connsiteY2" fmla="*/ 90121 h 180999"/>
                <a:gd name="connsiteX3" fmla="*/ 85706 w 170555"/>
                <a:gd name="connsiteY3" fmla="*/ 156930 h 180999"/>
                <a:gd name="connsiteX4" fmla="*/ 141561 w 170555"/>
                <a:gd name="connsiteY4" fmla="*/ 90121 h 180999"/>
                <a:gd name="connsiteX5" fmla="*/ 301 w 170555"/>
                <a:gd name="connsiteY5" fmla="*/ 90121 h 180999"/>
                <a:gd name="connsiteX6" fmla="*/ 85706 w 170555"/>
                <a:gd name="connsiteY6" fmla="*/ -188 h 180999"/>
                <a:gd name="connsiteX7" fmla="*/ 170729 w 170555"/>
                <a:gd name="connsiteY7" fmla="*/ 90121 h 180999"/>
                <a:gd name="connsiteX8" fmla="*/ 85706 w 170555"/>
                <a:gd name="connsiteY8" fmla="*/ 180812 h 180999"/>
                <a:gd name="connsiteX9" fmla="*/ 174 w 170555"/>
                <a:gd name="connsiteY9" fmla="*/ 90121 h 18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5" h="180999">
                  <a:moveTo>
                    <a:pt x="141433" y="90121"/>
                  </a:moveTo>
                  <a:cubicBezTo>
                    <a:pt x="141433" y="48342"/>
                    <a:pt x="120735" y="23377"/>
                    <a:pt x="85579" y="23377"/>
                  </a:cubicBezTo>
                  <a:cubicBezTo>
                    <a:pt x="50424" y="23377"/>
                    <a:pt x="29853" y="48533"/>
                    <a:pt x="29853" y="90121"/>
                  </a:cubicBezTo>
                  <a:cubicBezTo>
                    <a:pt x="29853" y="131709"/>
                    <a:pt x="50615" y="156930"/>
                    <a:pt x="85706" y="156930"/>
                  </a:cubicBezTo>
                  <a:cubicBezTo>
                    <a:pt x="120798" y="156930"/>
                    <a:pt x="141561" y="132282"/>
                    <a:pt x="141561" y="90121"/>
                  </a:cubicBezTo>
                  <a:moveTo>
                    <a:pt x="301" y="90121"/>
                  </a:moveTo>
                  <a:cubicBezTo>
                    <a:pt x="301" y="33567"/>
                    <a:pt x="32145" y="-188"/>
                    <a:pt x="85706" y="-188"/>
                  </a:cubicBezTo>
                  <a:cubicBezTo>
                    <a:pt x="139268" y="-188"/>
                    <a:pt x="170729" y="33567"/>
                    <a:pt x="170729" y="90121"/>
                  </a:cubicBezTo>
                  <a:cubicBezTo>
                    <a:pt x="170729" y="146676"/>
                    <a:pt x="138886" y="180812"/>
                    <a:pt x="85706" y="180812"/>
                  </a:cubicBezTo>
                  <a:cubicBezTo>
                    <a:pt x="32527" y="180812"/>
                    <a:pt x="174" y="147440"/>
                    <a:pt x="174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07810B-FAC2-F77F-A00A-F4439E6772B3}"/>
                </a:ext>
              </a:extLst>
            </p:cNvPr>
            <p:cNvSpPr/>
            <p:nvPr/>
          </p:nvSpPr>
          <p:spPr>
            <a:xfrm>
              <a:off x="6310131" y="4400677"/>
              <a:ext cx="167434" cy="261500"/>
            </a:xfrm>
            <a:custGeom>
              <a:avLst/>
              <a:gdLst>
                <a:gd name="connsiteX0" fmla="*/ 140860 w 167434"/>
                <a:gd name="connsiteY0" fmla="*/ 89485 h 261500"/>
                <a:gd name="connsiteX1" fmla="*/ 85006 w 167434"/>
                <a:gd name="connsiteY1" fmla="*/ 23059 h 261500"/>
                <a:gd name="connsiteX2" fmla="*/ 29470 w 167434"/>
                <a:gd name="connsiteY2" fmla="*/ 89485 h 261500"/>
                <a:gd name="connsiteX3" fmla="*/ 85006 w 167434"/>
                <a:gd name="connsiteY3" fmla="*/ 155911 h 261500"/>
                <a:gd name="connsiteX4" fmla="*/ 140860 w 167434"/>
                <a:gd name="connsiteY4" fmla="*/ 89485 h 261500"/>
                <a:gd name="connsiteX5" fmla="*/ 138758 w 167434"/>
                <a:gd name="connsiteY5" fmla="*/ 2997 h 261500"/>
                <a:gd name="connsiteX6" fmla="*/ 167608 w 167434"/>
                <a:gd name="connsiteY6" fmla="*/ 2997 h 261500"/>
                <a:gd name="connsiteX7" fmla="*/ 167608 w 167434"/>
                <a:gd name="connsiteY7" fmla="*/ 180813 h 261500"/>
                <a:gd name="connsiteX8" fmla="*/ 84815 w 167434"/>
                <a:gd name="connsiteY8" fmla="*/ 261313 h 261500"/>
                <a:gd name="connsiteX9" fmla="*/ 4696 w 167434"/>
                <a:gd name="connsiteY9" fmla="*/ 196671 h 261500"/>
                <a:gd name="connsiteX10" fmla="*/ 32145 w 167434"/>
                <a:gd name="connsiteY10" fmla="*/ 193869 h 261500"/>
                <a:gd name="connsiteX11" fmla="*/ 84815 w 167434"/>
                <a:gd name="connsiteY11" fmla="*/ 237749 h 261500"/>
                <a:gd name="connsiteX12" fmla="*/ 138949 w 167434"/>
                <a:gd name="connsiteY12" fmla="*/ 182978 h 261500"/>
                <a:gd name="connsiteX13" fmla="*/ 138949 w 167434"/>
                <a:gd name="connsiteY13" fmla="*/ 119290 h 261500"/>
                <a:gd name="connsiteX14" fmla="*/ 138249 w 167434"/>
                <a:gd name="connsiteY14" fmla="*/ 119290 h 261500"/>
                <a:gd name="connsiteX15" fmla="*/ 73924 w 167434"/>
                <a:gd name="connsiteY15" fmla="*/ 180112 h 261500"/>
                <a:gd name="connsiteX16" fmla="*/ 174 w 167434"/>
                <a:gd name="connsiteY16" fmla="*/ 89803 h 261500"/>
                <a:gd name="connsiteX17" fmla="*/ 73924 w 167434"/>
                <a:gd name="connsiteY17" fmla="*/ -188 h 261500"/>
                <a:gd name="connsiteX18" fmla="*/ 138249 w 167434"/>
                <a:gd name="connsiteY18" fmla="*/ 60252 h 261500"/>
                <a:gd name="connsiteX19" fmla="*/ 138949 w 167434"/>
                <a:gd name="connsiteY19" fmla="*/ 60252 h 26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34" h="261500">
                  <a:moveTo>
                    <a:pt x="140860" y="89485"/>
                  </a:moveTo>
                  <a:cubicBezTo>
                    <a:pt x="140860" y="48724"/>
                    <a:pt x="120480" y="23059"/>
                    <a:pt x="85006" y="23059"/>
                  </a:cubicBezTo>
                  <a:cubicBezTo>
                    <a:pt x="49532" y="23059"/>
                    <a:pt x="29470" y="47642"/>
                    <a:pt x="29470" y="89485"/>
                  </a:cubicBezTo>
                  <a:cubicBezTo>
                    <a:pt x="29470" y="131327"/>
                    <a:pt x="49850" y="155911"/>
                    <a:pt x="85006" y="155911"/>
                  </a:cubicBezTo>
                  <a:cubicBezTo>
                    <a:pt x="120161" y="155911"/>
                    <a:pt x="140860" y="130436"/>
                    <a:pt x="140860" y="89485"/>
                  </a:cubicBezTo>
                  <a:moveTo>
                    <a:pt x="138758" y="2997"/>
                  </a:moveTo>
                  <a:lnTo>
                    <a:pt x="167608" y="2997"/>
                  </a:lnTo>
                  <a:lnTo>
                    <a:pt x="167608" y="180813"/>
                  </a:lnTo>
                  <a:cubicBezTo>
                    <a:pt x="167608" y="231444"/>
                    <a:pt x="136656" y="261313"/>
                    <a:pt x="84815" y="261313"/>
                  </a:cubicBezTo>
                  <a:cubicBezTo>
                    <a:pt x="38132" y="261313"/>
                    <a:pt x="8390" y="237049"/>
                    <a:pt x="4696" y="196671"/>
                  </a:cubicBezTo>
                  <a:lnTo>
                    <a:pt x="32145" y="193869"/>
                  </a:lnTo>
                  <a:cubicBezTo>
                    <a:pt x="34183" y="221254"/>
                    <a:pt x="53926" y="237749"/>
                    <a:pt x="84815" y="237749"/>
                  </a:cubicBezTo>
                  <a:cubicBezTo>
                    <a:pt x="118888" y="237749"/>
                    <a:pt x="138949" y="217433"/>
                    <a:pt x="138949" y="182978"/>
                  </a:cubicBezTo>
                  <a:lnTo>
                    <a:pt x="138949" y="119290"/>
                  </a:lnTo>
                  <a:lnTo>
                    <a:pt x="138249" y="119290"/>
                  </a:lnTo>
                  <a:cubicBezTo>
                    <a:pt x="138249" y="157503"/>
                    <a:pt x="114047" y="180112"/>
                    <a:pt x="73924" y="180112"/>
                  </a:cubicBezTo>
                  <a:cubicBezTo>
                    <a:pt x="27560" y="180112"/>
                    <a:pt x="174" y="146358"/>
                    <a:pt x="174" y="89803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0C0CFC-6218-9109-4654-EA595976BCE6}"/>
              </a:ext>
            </a:extLst>
          </p:cNvPr>
          <p:cNvSpPr/>
          <p:nvPr userDrawn="1"/>
        </p:nvSpPr>
        <p:spPr>
          <a:xfrm>
            <a:off x="6513612" y="4403734"/>
            <a:ext cx="167307" cy="254813"/>
          </a:xfrm>
          <a:custGeom>
            <a:avLst/>
            <a:gdLst>
              <a:gd name="connsiteX0" fmla="*/ 136355 w 167307"/>
              <a:gd name="connsiteY0" fmla="*/ 0 h 254813"/>
              <a:gd name="connsiteX1" fmla="*/ 167307 w 167307"/>
              <a:gd name="connsiteY1" fmla="*/ 0 h 254813"/>
              <a:gd name="connsiteX2" fmla="*/ 85086 w 167307"/>
              <a:gd name="connsiteY2" fmla="*/ 254814 h 254813"/>
              <a:gd name="connsiteX3" fmla="*/ 54134 w 167307"/>
              <a:gd name="connsiteY3" fmla="*/ 254814 h 254813"/>
              <a:gd name="connsiteX4" fmla="*/ 80501 w 167307"/>
              <a:gd name="connsiteY4" fmla="*/ 173994 h 254813"/>
              <a:gd name="connsiteX5" fmla="*/ 55918 w 167307"/>
              <a:gd name="connsiteY5" fmla="*/ 173994 h 254813"/>
              <a:gd name="connsiteX6" fmla="*/ 0 w 167307"/>
              <a:gd name="connsiteY6" fmla="*/ 0 h 254813"/>
              <a:gd name="connsiteX7" fmla="*/ 30952 w 167307"/>
              <a:gd name="connsiteY7" fmla="*/ 0 h 254813"/>
              <a:gd name="connsiteX8" fmla="*/ 83303 w 167307"/>
              <a:gd name="connsiteY8" fmla="*/ 171829 h 254813"/>
              <a:gd name="connsiteX9" fmla="*/ 84004 w 167307"/>
              <a:gd name="connsiteY9" fmla="*/ 171829 h 254813"/>
              <a:gd name="connsiteX10" fmla="*/ 136355 w 167307"/>
              <a:gd name="connsiteY10" fmla="*/ 0 h 25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307" h="254813">
                <a:moveTo>
                  <a:pt x="136355" y="0"/>
                </a:moveTo>
                <a:lnTo>
                  <a:pt x="167307" y="0"/>
                </a:lnTo>
                <a:lnTo>
                  <a:pt x="85086" y="254814"/>
                </a:lnTo>
                <a:lnTo>
                  <a:pt x="54134" y="254814"/>
                </a:lnTo>
                <a:lnTo>
                  <a:pt x="80501" y="173994"/>
                </a:lnTo>
                <a:lnTo>
                  <a:pt x="55918" y="173994"/>
                </a:lnTo>
                <a:lnTo>
                  <a:pt x="0" y="0"/>
                </a:lnTo>
                <a:lnTo>
                  <a:pt x="30952" y="0"/>
                </a:lnTo>
                <a:lnTo>
                  <a:pt x="83303" y="171829"/>
                </a:lnTo>
                <a:lnTo>
                  <a:pt x="84004" y="171829"/>
                </a:lnTo>
                <a:lnTo>
                  <a:pt x="136355" y="0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B2ABCF2-2055-6817-0E01-1A27BED9CD36}"/>
              </a:ext>
            </a:extLst>
          </p:cNvPr>
          <p:cNvSpPr/>
          <p:nvPr userDrawn="1"/>
        </p:nvSpPr>
        <p:spPr>
          <a:xfrm>
            <a:off x="4279327" y="4719242"/>
            <a:ext cx="149665" cy="260036"/>
          </a:xfrm>
          <a:custGeom>
            <a:avLst/>
            <a:gdLst>
              <a:gd name="connsiteX0" fmla="*/ 29869 w 149665"/>
              <a:gd name="connsiteY0" fmla="*/ 234752 h 260036"/>
              <a:gd name="connsiteX1" fmla="*/ 149666 w 149665"/>
              <a:gd name="connsiteY1" fmla="*/ 234752 h 260036"/>
              <a:gd name="connsiteX2" fmla="*/ 149666 w 149665"/>
              <a:gd name="connsiteY2" fmla="*/ 260036 h 260036"/>
              <a:gd name="connsiteX3" fmla="*/ 0 w 149665"/>
              <a:gd name="connsiteY3" fmla="*/ 260036 h 260036"/>
              <a:gd name="connsiteX4" fmla="*/ 0 w 149665"/>
              <a:gd name="connsiteY4" fmla="*/ 0 h 260036"/>
              <a:gd name="connsiteX5" fmla="*/ 29869 w 149665"/>
              <a:gd name="connsiteY5" fmla="*/ 0 h 260036"/>
              <a:gd name="connsiteX6" fmla="*/ 29869 w 149665"/>
              <a:gd name="connsiteY6" fmla="*/ 234752 h 26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65" h="260036">
                <a:moveTo>
                  <a:pt x="29869" y="234752"/>
                </a:moveTo>
                <a:lnTo>
                  <a:pt x="149666" y="234752"/>
                </a:lnTo>
                <a:lnTo>
                  <a:pt x="149666" y="260036"/>
                </a:lnTo>
                <a:lnTo>
                  <a:pt x="0" y="260036"/>
                </a:lnTo>
                <a:lnTo>
                  <a:pt x="0" y="0"/>
                </a:lnTo>
                <a:lnTo>
                  <a:pt x="29869" y="0"/>
                </a:lnTo>
                <a:lnTo>
                  <a:pt x="29869" y="234752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12E91D0-9B96-764E-01C8-0E8D0E161952}"/>
              </a:ext>
            </a:extLst>
          </p:cNvPr>
          <p:cNvGrpSpPr/>
          <p:nvPr userDrawn="1"/>
        </p:nvGrpSpPr>
        <p:grpSpPr>
          <a:xfrm>
            <a:off x="4450137" y="4745099"/>
            <a:ext cx="494724" cy="237681"/>
            <a:chOff x="4450137" y="4745099"/>
            <a:chExt cx="494724" cy="237681"/>
          </a:xfrm>
          <a:solidFill>
            <a:srgbClr val="FFFFFF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B33B37-376C-1AF7-E517-BA561110339B}"/>
                </a:ext>
              </a:extLst>
            </p:cNvPr>
            <p:cNvSpPr/>
            <p:nvPr/>
          </p:nvSpPr>
          <p:spPr>
            <a:xfrm>
              <a:off x="4450137" y="4801781"/>
              <a:ext cx="167625" cy="180936"/>
            </a:xfrm>
            <a:custGeom>
              <a:avLst/>
              <a:gdLst>
                <a:gd name="connsiteX0" fmla="*/ 141115 w 167625"/>
                <a:gd name="connsiteY0" fmla="*/ 90185 h 180936"/>
                <a:gd name="connsiteX1" fmla="*/ 85197 w 167625"/>
                <a:gd name="connsiteY1" fmla="*/ 23377 h 180936"/>
                <a:gd name="connsiteX2" fmla="*/ 29661 w 167625"/>
                <a:gd name="connsiteY2" fmla="*/ 90185 h 180936"/>
                <a:gd name="connsiteX3" fmla="*/ 85197 w 167625"/>
                <a:gd name="connsiteY3" fmla="*/ 156930 h 180936"/>
                <a:gd name="connsiteX4" fmla="*/ 141115 w 167625"/>
                <a:gd name="connsiteY4" fmla="*/ 90185 h 180936"/>
                <a:gd name="connsiteX5" fmla="*/ 138949 w 167625"/>
                <a:gd name="connsiteY5" fmla="*/ 3379 h 180936"/>
                <a:gd name="connsiteX6" fmla="*/ 167800 w 167625"/>
                <a:gd name="connsiteY6" fmla="*/ 3379 h 180936"/>
                <a:gd name="connsiteX7" fmla="*/ 167800 w 167625"/>
                <a:gd name="connsiteY7" fmla="*/ 177310 h 180936"/>
                <a:gd name="connsiteX8" fmla="*/ 138949 w 167625"/>
                <a:gd name="connsiteY8" fmla="*/ 177310 h 180936"/>
                <a:gd name="connsiteX9" fmla="*/ 138949 w 167625"/>
                <a:gd name="connsiteY9" fmla="*/ 119991 h 180936"/>
                <a:gd name="connsiteX10" fmla="*/ 138249 w 167625"/>
                <a:gd name="connsiteY10" fmla="*/ 119991 h 180936"/>
                <a:gd name="connsiteX11" fmla="*/ 73924 w 167625"/>
                <a:gd name="connsiteY11" fmla="*/ 180749 h 180936"/>
                <a:gd name="connsiteX12" fmla="*/ 174 w 167625"/>
                <a:gd name="connsiteY12" fmla="*/ 90121 h 180936"/>
                <a:gd name="connsiteX13" fmla="*/ 73924 w 167625"/>
                <a:gd name="connsiteY13" fmla="*/ -188 h 180936"/>
                <a:gd name="connsiteX14" fmla="*/ 138249 w 167625"/>
                <a:gd name="connsiteY14" fmla="*/ 60252 h 180936"/>
                <a:gd name="connsiteX15" fmla="*/ 138949 w 167625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625" h="180936">
                  <a:moveTo>
                    <a:pt x="141115" y="90185"/>
                  </a:moveTo>
                  <a:cubicBezTo>
                    <a:pt x="141115" y="49043"/>
                    <a:pt x="120735" y="23377"/>
                    <a:pt x="85197" y="23377"/>
                  </a:cubicBezTo>
                  <a:cubicBezTo>
                    <a:pt x="49659" y="23377"/>
                    <a:pt x="29661" y="48342"/>
                    <a:pt x="29661" y="90185"/>
                  </a:cubicBezTo>
                  <a:cubicBezTo>
                    <a:pt x="29661" y="132027"/>
                    <a:pt x="50105" y="156930"/>
                    <a:pt x="85197" y="156930"/>
                  </a:cubicBezTo>
                  <a:cubicBezTo>
                    <a:pt x="120289" y="156930"/>
                    <a:pt x="141115" y="131454"/>
                    <a:pt x="141115" y="90185"/>
                  </a:cubicBezTo>
                  <a:moveTo>
                    <a:pt x="138949" y="3379"/>
                  </a:moveTo>
                  <a:lnTo>
                    <a:pt x="167800" y="3379"/>
                  </a:lnTo>
                  <a:lnTo>
                    <a:pt x="167800" y="177310"/>
                  </a:lnTo>
                  <a:lnTo>
                    <a:pt x="138949" y="177310"/>
                  </a:lnTo>
                  <a:lnTo>
                    <a:pt x="138949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623" y="180749"/>
                    <a:pt x="174" y="146994"/>
                    <a:pt x="174" y="90121"/>
                  </a:cubicBezTo>
                  <a:cubicBezTo>
                    <a:pt x="174" y="33248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A26EAB-5FDF-E16E-1E39-A9AADF8D2141}"/>
                </a:ext>
              </a:extLst>
            </p:cNvPr>
            <p:cNvSpPr/>
            <p:nvPr/>
          </p:nvSpPr>
          <p:spPr>
            <a:xfrm>
              <a:off x="4659541" y="4801844"/>
              <a:ext cx="147627" cy="180681"/>
            </a:xfrm>
            <a:custGeom>
              <a:avLst/>
              <a:gdLst>
                <a:gd name="connsiteX0" fmla="*/ 174 w 147627"/>
                <a:gd name="connsiteY0" fmla="*/ 121010 h 180681"/>
                <a:gd name="connsiteX1" fmla="*/ 27942 w 147627"/>
                <a:gd name="connsiteY1" fmla="*/ 121010 h 180681"/>
                <a:gd name="connsiteX2" fmla="*/ 73988 w 147627"/>
                <a:gd name="connsiteY2" fmla="*/ 160369 h 180681"/>
                <a:gd name="connsiteX3" fmla="*/ 119652 w 147627"/>
                <a:gd name="connsiteY3" fmla="*/ 130499 h 180681"/>
                <a:gd name="connsiteX4" fmla="*/ 69084 w 147627"/>
                <a:gd name="connsiteY4" fmla="*/ 97127 h 180681"/>
                <a:gd name="connsiteX5" fmla="*/ 5396 w 147627"/>
                <a:gd name="connsiteY5" fmla="*/ 49362 h 180681"/>
                <a:gd name="connsiteX6" fmla="*/ 73924 w 147627"/>
                <a:gd name="connsiteY6" fmla="*/ -188 h 180681"/>
                <a:gd name="connsiteX7" fmla="*/ 142452 w 147627"/>
                <a:gd name="connsiteY7" fmla="*/ 57131 h 180681"/>
                <a:gd name="connsiteX8" fmla="*/ 114748 w 147627"/>
                <a:gd name="connsiteY8" fmla="*/ 57131 h 180681"/>
                <a:gd name="connsiteX9" fmla="*/ 73988 w 147627"/>
                <a:gd name="connsiteY9" fmla="*/ 19556 h 180681"/>
                <a:gd name="connsiteX10" fmla="*/ 33546 w 147627"/>
                <a:gd name="connsiteY10" fmla="*/ 47324 h 180681"/>
                <a:gd name="connsiteX11" fmla="*/ 80357 w 147627"/>
                <a:gd name="connsiteY11" fmla="*/ 75410 h 180681"/>
                <a:gd name="connsiteX12" fmla="*/ 147802 w 147627"/>
                <a:gd name="connsiteY12" fmla="*/ 127825 h 180681"/>
                <a:gd name="connsiteX13" fmla="*/ 73988 w 147627"/>
                <a:gd name="connsiteY13" fmla="*/ 180494 h 180681"/>
                <a:gd name="connsiteX14" fmla="*/ 174 w 147627"/>
                <a:gd name="connsiteY14" fmla="*/ 120755 h 1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627" h="180681">
                  <a:moveTo>
                    <a:pt x="174" y="121010"/>
                  </a:moveTo>
                  <a:lnTo>
                    <a:pt x="27942" y="121010"/>
                  </a:lnTo>
                  <a:cubicBezTo>
                    <a:pt x="27942" y="145975"/>
                    <a:pt x="44819" y="160369"/>
                    <a:pt x="73988" y="160369"/>
                  </a:cubicBezTo>
                  <a:cubicBezTo>
                    <a:pt x="103157" y="160369"/>
                    <a:pt x="119652" y="149160"/>
                    <a:pt x="119652" y="130499"/>
                  </a:cubicBezTo>
                  <a:cubicBezTo>
                    <a:pt x="119652" y="106298"/>
                    <a:pt x="95068" y="102031"/>
                    <a:pt x="69084" y="97127"/>
                  </a:cubicBezTo>
                  <a:cubicBezTo>
                    <a:pt x="38832" y="91841"/>
                    <a:pt x="5396" y="85854"/>
                    <a:pt x="5396" y="49362"/>
                  </a:cubicBezTo>
                  <a:cubicBezTo>
                    <a:pt x="5396" y="18728"/>
                    <a:pt x="30872" y="-188"/>
                    <a:pt x="73924" y="-188"/>
                  </a:cubicBezTo>
                  <a:cubicBezTo>
                    <a:pt x="116977" y="-188"/>
                    <a:pt x="142452" y="20893"/>
                    <a:pt x="142452" y="57131"/>
                  </a:cubicBezTo>
                  <a:lnTo>
                    <a:pt x="114748" y="57131"/>
                  </a:lnTo>
                  <a:cubicBezTo>
                    <a:pt x="114748" y="33248"/>
                    <a:pt x="99972" y="19556"/>
                    <a:pt x="73988" y="19556"/>
                  </a:cubicBezTo>
                  <a:cubicBezTo>
                    <a:pt x="48003" y="19556"/>
                    <a:pt x="33546" y="29746"/>
                    <a:pt x="33546" y="47324"/>
                  </a:cubicBezTo>
                  <a:cubicBezTo>
                    <a:pt x="33546" y="67003"/>
                    <a:pt x="55710" y="71206"/>
                    <a:pt x="80357" y="75410"/>
                  </a:cubicBezTo>
                  <a:cubicBezTo>
                    <a:pt x="111564" y="81078"/>
                    <a:pt x="147802" y="87765"/>
                    <a:pt x="147802" y="127825"/>
                  </a:cubicBezTo>
                  <a:cubicBezTo>
                    <a:pt x="147802" y="160815"/>
                    <a:pt x="120352" y="180494"/>
                    <a:pt x="73988" y="180494"/>
                  </a:cubicBezTo>
                  <a:cubicBezTo>
                    <a:pt x="27623" y="180494"/>
                    <a:pt x="174" y="158331"/>
                    <a:pt x="174" y="120755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0E5E81-49C8-288D-F148-3B2FC5A9CB74}"/>
                </a:ext>
              </a:extLst>
            </p:cNvPr>
            <p:cNvSpPr/>
            <p:nvPr/>
          </p:nvSpPr>
          <p:spPr>
            <a:xfrm>
              <a:off x="4828504" y="4745099"/>
              <a:ext cx="116357" cy="237681"/>
            </a:xfrm>
            <a:custGeom>
              <a:avLst/>
              <a:gdLst>
                <a:gd name="connsiteX0" fmla="*/ 116531 w 116357"/>
                <a:gd name="connsiteY0" fmla="*/ 81460 h 237681"/>
                <a:gd name="connsiteX1" fmla="*/ 57111 w 116357"/>
                <a:gd name="connsiteY1" fmla="*/ 81460 h 237681"/>
                <a:gd name="connsiteX2" fmla="*/ 57111 w 116357"/>
                <a:gd name="connsiteY2" fmla="*/ 183042 h 237681"/>
                <a:gd name="connsiteX3" fmla="*/ 88954 w 116357"/>
                <a:gd name="connsiteY3" fmla="*/ 213612 h 237681"/>
                <a:gd name="connsiteX4" fmla="*/ 113856 w 116357"/>
                <a:gd name="connsiteY4" fmla="*/ 208007 h 237681"/>
                <a:gd name="connsiteX5" fmla="*/ 113856 w 116357"/>
                <a:gd name="connsiteY5" fmla="*/ 230489 h 237681"/>
                <a:gd name="connsiteX6" fmla="*/ 79847 w 116357"/>
                <a:gd name="connsiteY6" fmla="*/ 237494 h 237681"/>
                <a:gd name="connsiteX7" fmla="*/ 28451 w 116357"/>
                <a:gd name="connsiteY7" fmla="*/ 184825 h 237681"/>
                <a:gd name="connsiteX8" fmla="*/ 28451 w 116357"/>
                <a:gd name="connsiteY8" fmla="*/ 81460 h 237681"/>
                <a:gd name="connsiteX9" fmla="*/ 174 w 116357"/>
                <a:gd name="connsiteY9" fmla="*/ 81460 h 237681"/>
                <a:gd name="connsiteX10" fmla="*/ 174 w 116357"/>
                <a:gd name="connsiteY10" fmla="*/ 60061 h 237681"/>
                <a:gd name="connsiteX11" fmla="*/ 30426 w 116357"/>
                <a:gd name="connsiteY11" fmla="*/ 60061 h 237681"/>
                <a:gd name="connsiteX12" fmla="*/ 30426 w 116357"/>
                <a:gd name="connsiteY12" fmla="*/ -188 h 237681"/>
                <a:gd name="connsiteX13" fmla="*/ 59276 w 116357"/>
                <a:gd name="connsiteY13" fmla="*/ -188 h 237681"/>
                <a:gd name="connsiteX14" fmla="*/ 59276 w 116357"/>
                <a:gd name="connsiteY14" fmla="*/ 14524 h 237681"/>
                <a:gd name="connsiteX15" fmla="*/ 31827 w 116357"/>
                <a:gd name="connsiteY15" fmla="*/ 59488 h 237681"/>
                <a:gd name="connsiteX16" fmla="*/ 31827 w 116357"/>
                <a:gd name="connsiteY16" fmla="*/ 60252 h 237681"/>
                <a:gd name="connsiteX17" fmla="*/ 116531 w 116357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357" h="237681">
                  <a:moveTo>
                    <a:pt x="116531" y="81460"/>
                  </a:moveTo>
                  <a:lnTo>
                    <a:pt x="57111" y="81460"/>
                  </a:lnTo>
                  <a:lnTo>
                    <a:pt x="57111" y="183042"/>
                  </a:lnTo>
                  <a:cubicBezTo>
                    <a:pt x="57111" y="202148"/>
                    <a:pt x="68702" y="213612"/>
                    <a:pt x="88954" y="213612"/>
                  </a:cubicBezTo>
                  <a:cubicBezTo>
                    <a:pt x="97571" y="213624"/>
                    <a:pt x="106080" y="211713"/>
                    <a:pt x="113856" y="208007"/>
                  </a:cubicBezTo>
                  <a:lnTo>
                    <a:pt x="113856" y="230489"/>
                  </a:lnTo>
                  <a:cubicBezTo>
                    <a:pt x="103119" y="235125"/>
                    <a:pt x="91547" y="237513"/>
                    <a:pt x="79847" y="237494"/>
                  </a:cubicBezTo>
                  <a:cubicBezTo>
                    <a:pt x="47494" y="237494"/>
                    <a:pt x="28451" y="218388"/>
                    <a:pt x="28451" y="184825"/>
                  </a:cubicBezTo>
                  <a:lnTo>
                    <a:pt x="28451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426" y="60061"/>
                  </a:lnTo>
                  <a:lnTo>
                    <a:pt x="30426" y="-188"/>
                  </a:lnTo>
                  <a:lnTo>
                    <a:pt x="59276" y="-188"/>
                  </a:lnTo>
                  <a:lnTo>
                    <a:pt x="59276" y="14524"/>
                  </a:lnTo>
                  <a:cubicBezTo>
                    <a:pt x="59187" y="33446"/>
                    <a:pt x="48615" y="50763"/>
                    <a:pt x="31827" y="59488"/>
                  </a:cubicBezTo>
                  <a:lnTo>
                    <a:pt x="31827" y="60252"/>
                  </a:lnTo>
                  <a:lnTo>
                    <a:pt x="116531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F4BF435-25EB-2631-D0EB-642B185784BF}"/>
              </a:ext>
            </a:extLst>
          </p:cNvPr>
          <p:cNvSpPr/>
          <p:nvPr userDrawn="1"/>
        </p:nvSpPr>
        <p:spPr>
          <a:xfrm>
            <a:off x="4979698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1" name="Graphic 6">
            <a:extLst>
              <a:ext uri="{FF2B5EF4-FFF2-40B4-BE49-F238E27FC236}">
                <a16:creationId xmlns:a16="http://schemas.microsoft.com/office/drawing/2014/main" id="{0F4F186E-588F-5E4E-32F4-28062327829E}"/>
              </a:ext>
            </a:extLst>
          </p:cNvPr>
          <p:cNvGrpSpPr/>
          <p:nvPr userDrawn="1"/>
        </p:nvGrpSpPr>
        <p:grpSpPr>
          <a:xfrm>
            <a:off x="5062874" y="4801844"/>
            <a:ext cx="361936" cy="261755"/>
            <a:chOff x="5062874" y="4801844"/>
            <a:chExt cx="361936" cy="261755"/>
          </a:xfrm>
          <a:solidFill>
            <a:srgbClr val="FFFFFF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5DB3390-D78C-FD9A-516B-11E7091641B2}"/>
                </a:ext>
              </a:extLst>
            </p:cNvPr>
            <p:cNvSpPr/>
            <p:nvPr/>
          </p:nvSpPr>
          <p:spPr>
            <a:xfrm>
              <a:off x="5062874" y="4801844"/>
              <a:ext cx="151512" cy="177433"/>
            </a:xfrm>
            <a:custGeom>
              <a:avLst/>
              <a:gdLst>
                <a:gd name="connsiteX0" fmla="*/ 151687 w 151512"/>
                <a:gd name="connsiteY0" fmla="*/ 68977 h 177433"/>
                <a:gd name="connsiteX1" fmla="*/ 151687 w 151512"/>
                <a:gd name="connsiteY1" fmla="*/ 177246 h 177433"/>
                <a:gd name="connsiteX2" fmla="*/ 123091 w 151512"/>
                <a:gd name="connsiteY2" fmla="*/ 177246 h 177433"/>
                <a:gd name="connsiteX3" fmla="*/ 123091 w 151512"/>
                <a:gd name="connsiteY3" fmla="*/ 69678 h 177433"/>
                <a:gd name="connsiteX4" fmla="*/ 78510 w 151512"/>
                <a:gd name="connsiteY4" fmla="*/ 23313 h 177433"/>
                <a:gd name="connsiteX5" fmla="*/ 28961 w 151512"/>
                <a:gd name="connsiteY5" fmla="*/ 82033 h 177433"/>
                <a:gd name="connsiteX6" fmla="*/ 28961 w 151512"/>
                <a:gd name="connsiteY6" fmla="*/ 177246 h 177433"/>
                <a:gd name="connsiteX7" fmla="*/ 174 w 151512"/>
                <a:gd name="connsiteY7" fmla="*/ 177246 h 177433"/>
                <a:gd name="connsiteX8" fmla="*/ 174 w 151512"/>
                <a:gd name="connsiteY8" fmla="*/ 3316 h 177433"/>
                <a:gd name="connsiteX9" fmla="*/ 29025 w 151512"/>
                <a:gd name="connsiteY9" fmla="*/ 3316 h 177433"/>
                <a:gd name="connsiteX10" fmla="*/ 29025 w 151512"/>
                <a:gd name="connsiteY10" fmla="*/ 62991 h 177433"/>
                <a:gd name="connsiteX11" fmla="*/ 29725 w 151512"/>
                <a:gd name="connsiteY11" fmla="*/ 62991 h 177433"/>
                <a:gd name="connsiteX12" fmla="*/ 88763 w 151512"/>
                <a:gd name="connsiteY12" fmla="*/ -188 h 177433"/>
                <a:gd name="connsiteX13" fmla="*/ 151687 w 151512"/>
                <a:gd name="connsiteY13" fmla="*/ 68977 h 1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512" h="177433">
                  <a:moveTo>
                    <a:pt x="151687" y="68977"/>
                  </a:moveTo>
                  <a:lnTo>
                    <a:pt x="151687" y="177246"/>
                  </a:lnTo>
                  <a:lnTo>
                    <a:pt x="123091" y="177246"/>
                  </a:lnTo>
                  <a:lnTo>
                    <a:pt x="123091" y="69678"/>
                  </a:lnTo>
                  <a:cubicBezTo>
                    <a:pt x="123091" y="40509"/>
                    <a:pt x="106914" y="23313"/>
                    <a:pt x="78510" y="23313"/>
                  </a:cubicBezTo>
                  <a:cubicBezTo>
                    <a:pt x="47176" y="23313"/>
                    <a:pt x="28961" y="45158"/>
                    <a:pt x="28961" y="82033"/>
                  </a:cubicBezTo>
                  <a:lnTo>
                    <a:pt x="28961" y="177246"/>
                  </a:lnTo>
                  <a:lnTo>
                    <a:pt x="174" y="177246"/>
                  </a:lnTo>
                  <a:lnTo>
                    <a:pt x="174" y="3316"/>
                  </a:lnTo>
                  <a:lnTo>
                    <a:pt x="29025" y="3316"/>
                  </a:lnTo>
                  <a:lnTo>
                    <a:pt x="29025" y="62991"/>
                  </a:lnTo>
                  <a:lnTo>
                    <a:pt x="29725" y="62991"/>
                  </a:lnTo>
                  <a:cubicBezTo>
                    <a:pt x="29725" y="23313"/>
                    <a:pt x="51825" y="-188"/>
                    <a:pt x="88763" y="-188"/>
                  </a:cubicBezTo>
                  <a:cubicBezTo>
                    <a:pt x="128441" y="-188"/>
                    <a:pt x="151687" y="25288"/>
                    <a:pt x="151687" y="68977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9C1609B-40E4-F79D-8E44-FA9BDF4C1AB7}"/>
                </a:ext>
              </a:extLst>
            </p:cNvPr>
            <p:cNvSpPr/>
            <p:nvPr/>
          </p:nvSpPr>
          <p:spPr>
            <a:xfrm>
              <a:off x="5257312" y="4801844"/>
              <a:ext cx="167498" cy="261755"/>
            </a:xfrm>
            <a:custGeom>
              <a:avLst/>
              <a:gdLst>
                <a:gd name="connsiteX0" fmla="*/ 140987 w 167498"/>
                <a:gd name="connsiteY0" fmla="*/ 89548 h 261755"/>
                <a:gd name="connsiteX1" fmla="*/ 85070 w 167498"/>
                <a:gd name="connsiteY1" fmla="*/ 23122 h 261755"/>
                <a:gd name="connsiteX2" fmla="*/ 29534 w 167498"/>
                <a:gd name="connsiteY2" fmla="*/ 89548 h 261755"/>
                <a:gd name="connsiteX3" fmla="*/ 85070 w 167498"/>
                <a:gd name="connsiteY3" fmla="*/ 155974 h 261755"/>
                <a:gd name="connsiteX4" fmla="*/ 140987 w 167498"/>
                <a:gd name="connsiteY4" fmla="*/ 89548 h 261755"/>
                <a:gd name="connsiteX5" fmla="*/ 138822 w 167498"/>
                <a:gd name="connsiteY5" fmla="*/ 3316 h 261755"/>
                <a:gd name="connsiteX6" fmla="*/ 167672 w 167498"/>
                <a:gd name="connsiteY6" fmla="*/ 3316 h 261755"/>
                <a:gd name="connsiteX7" fmla="*/ 167672 w 167498"/>
                <a:gd name="connsiteY7" fmla="*/ 181131 h 261755"/>
                <a:gd name="connsiteX8" fmla="*/ 84879 w 167498"/>
                <a:gd name="connsiteY8" fmla="*/ 261568 h 261755"/>
                <a:gd name="connsiteX9" fmla="*/ 4760 w 167498"/>
                <a:gd name="connsiteY9" fmla="*/ 196925 h 261755"/>
                <a:gd name="connsiteX10" fmla="*/ 32145 w 167498"/>
                <a:gd name="connsiteY10" fmla="*/ 194123 h 261755"/>
                <a:gd name="connsiteX11" fmla="*/ 84879 w 167498"/>
                <a:gd name="connsiteY11" fmla="*/ 238068 h 261755"/>
                <a:gd name="connsiteX12" fmla="*/ 138949 w 167498"/>
                <a:gd name="connsiteY12" fmla="*/ 183233 h 261755"/>
                <a:gd name="connsiteX13" fmla="*/ 138949 w 167498"/>
                <a:gd name="connsiteY13" fmla="*/ 119227 h 261755"/>
                <a:gd name="connsiteX14" fmla="*/ 138249 w 167498"/>
                <a:gd name="connsiteY14" fmla="*/ 119227 h 261755"/>
                <a:gd name="connsiteX15" fmla="*/ 73924 w 167498"/>
                <a:gd name="connsiteY15" fmla="*/ 180048 h 261755"/>
                <a:gd name="connsiteX16" fmla="*/ 174 w 167498"/>
                <a:gd name="connsiteY16" fmla="*/ 89740 h 261755"/>
                <a:gd name="connsiteX17" fmla="*/ 73924 w 167498"/>
                <a:gd name="connsiteY17" fmla="*/ -188 h 261755"/>
                <a:gd name="connsiteX18" fmla="*/ 138249 w 167498"/>
                <a:gd name="connsiteY18" fmla="*/ 60252 h 261755"/>
                <a:gd name="connsiteX19" fmla="*/ 138822 w 167498"/>
                <a:gd name="connsiteY19" fmla="*/ 60252 h 26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7498" h="261755">
                  <a:moveTo>
                    <a:pt x="140987" y="89548"/>
                  </a:moveTo>
                  <a:cubicBezTo>
                    <a:pt x="140987" y="48788"/>
                    <a:pt x="120607" y="23122"/>
                    <a:pt x="85070" y="23122"/>
                  </a:cubicBezTo>
                  <a:cubicBezTo>
                    <a:pt x="49532" y="23122"/>
                    <a:pt x="29534" y="47706"/>
                    <a:pt x="29534" y="89548"/>
                  </a:cubicBezTo>
                  <a:cubicBezTo>
                    <a:pt x="29534" y="131391"/>
                    <a:pt x="49978" y="155974"/>
                    <a:pt x="85070" y="155974"/>
                  </a:cubicBezTo>
                  <a:cubicBezTo>
                    <a:pt x="120161" y="155974"/>
                    <a:pt x="140987" y="130499"/>
                    <a:pt x="140987" y="89548"/>
                  </a:cubicBezTo>
                  <a:moveTo>
                    <a:pt x="138822" y="3316"/>
                  </a:moveTo>
                  <a:lnTo>
                    <a:pt x="167672" y="3316"/>
                  </a:lnTo>
                  <a:lnTo>
                    <a:pt x="167672" y="181131"/>
                  </a:lnTo>
                  <a:cubicBezTo>
                    <a:pt x="167672" y="231699"/>
                    <a:pt x="136720" y="261568"/>
                    <a:pt x="84879" y="261568"/>
                  </a:cubicBezTo>
                  <a:cubicBezTo>
                    <a:pt x="38132" y="261568"/>
                    <a:pt x="8454" y="237367"/>
                    <a:pt x="4760" y="196925"/>
                  </a:cubicBezTo>
                  <a:lnTo>
                    <a:pt x="32145" y="194123"/>
                  </a:lnTo>
                  <a:cubicBezTo>
                    <a:pt x="34247" y="221509"/>
                    <a:pt x="53926" y="238068"/>
                    <a:pt x="84879" y="238068"/>
                  </a:cubicBezTo>
                  <a:cubicBezTo>
                    <a:pt x="118951" y="238068"/>
                    <a:pt x="138949" y="217688"/>
                    <a:pt x="138949" y="183233"/>
                  </a:cubicBezTo>
                  <a:lnTo>
                    <a:pt x="138949" y="119227"/>
                  </a:lnTo>
                  <a:lnTo>
                    <a:pt x="138249" y="119227"/>
                  </a:lnTo>
                  <a:cubicBezTo>
                    <a:pt x="138249" y="157439"/>
                    <a:pt x="114047" y="180048"/>
                    <a:pt x="73924" y="180048"/>
                  </a:cubicBezTo>
                  <a:cubicBezTo>
                    <a:pt x="27623" y="180048"/>
                    <a:pt x="174" y="146358"/>
                    <a:pt x="174" y="89740"/>
                  </a:cubicBezTo>
                  <a:cubicBezTo>
                    <a:pt x="174" y="33121"/>
                    <a:pt x="27623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822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6F030BD-C6C9-0F06-4D88-DA63E4613B5F}"/>
              </a:ext>
            </a:extLst>
          </p:cNvPr>
          <p:cNvSpPr/>
          <p:nvPr userDrawn="1"/>
        </p:nvSpPr>
        <p:spPr>
          <a:xfrm>
            <a:off x="5562885" y="4729750"/>
            <a:ext cx="28786" cy="249527"/>
          </a:xfrm>
          <a:custGeom>
            <a:avLst/>
            <a:gdLst>
              <a:gd name="connsiteX0" fmla="*/ 174 w 28786"/>
              <a:gd name="connsiteY0" fmla="*/ 75410 h 249527"/>
              <a:gd name="connsiteX1" fmla="*/ 28961 w 28786"/>
              <a:gd name="connsiteY1" fmla="*/ 75410 h 249527"/>
              <a:gd name="connsiteX2" fmla="*/ 28961 w 28786"/>
              <a:gd name="connsiteY2" fmla="*/ 249340 h 249527"/>
              <a:gd name="connsiteX3" fmla="*/ 174 w 28786"/>
              <a:gd name="connsiteY3" fmla="*/ 249340 h 249527"/>
              <a:gd name="connsiteX4" fmla="*/ 174 w 28786"/>
              <a:gd name="connsiteY4" fmla="*/ -188 h 249527"/>
              <a:gd name="connsiteX5" fmla="*/ 28961 w 28786"/>
              <a:gd name="connsiteY5" fmla="*/ -188 h 249527"/>
              <a:gd name="connsiteX6" fmla="*/ 28961 w 28786"/>
              <a:gd name="connsiteY6" fmla="*/ 36751 h 249527"/>
              <a:gd name="connsiteX7" fmla="*/ 174 w 28786"/>
              <a:gd name="connsiteY7" fmla="*/ 36751 h 2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86" h="249527">
                <a:moveTo>
                  <a:pt x="174" y="75410"/>
                </a:moveTo>
                <a:lnTo>
                  <a:pt x="28961" y="75410"/>
                </a:lnTo>
                <a:lnTo>
                  <a:pt x="28961" y="249340"/>
                </a:lnTo>
                <a:lnTo>
                  <a:pt x="174" y="249340"/>
                </a:lnTo>
                <a:close/>
                <a:moveTo>
                  <a:pt x="174" y="-188"/>
                </a:moveTo>
                <a:lnTo>
                  <a:pt x="28961" y="-188"/>
                </a:lnTo>
                <a:lnTo>
                  <a:pt x="28961" y="36751"/>
                </a:lnTo>
                <a:lnTo>
                  <a:pt x="174" y="36751"/>
                </a:lnTo>
                <a:close/>
              </a:path>
            </a:pathLst>
          </a:custGeom>
          <a:solidFill>
            <a:srgbClr val="FFFFFF"/>
          </a:solidFill>
          <a:ln w="6363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grpSp>
        <p:nvGrpSpPr>
          <p:cNvPr id="45" name="Graphic 6">
            <a:extLst>
              <a:ext uri="{FF2B5EF4-FFF2-40B4-BE49-F238E27FC236}">
                <a16:creationId xmlns:a16="http://schemas.microsoft.com/office/drawing/2014/main" id="{4C8DE297-7E0A-BE9F-1BD8-824535145138}"/>
              </a:ext>
            </a:extLst>
          </p:cNvPr>
          <p:cNvGrpSpPr/>
          <p:nvPr userDrawn="1"/>
        </p:nvGrpSpPr>
        <p:grpSpPr>
          <a:xfrm>
            <a:off x="5646252" y="4745099"/>
            <a:ext cx="1036004" cy="315061"/>
            <a:chOff x="5646252" y="4745099"/>
            <a:chExt cx="1036004" cy="315061"/>
          </a:xfrm>
          <a:solidFill>
            <a:srgbClr val="FFFFFF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E30802C-98D1-4092-4720-42807D96270B}"/>
                </a:ext>
              </a:extLst>
            </p:cNvPr>
            <p:cNvSpPr/>
            <p:nvPr/>
          </p:nvSpPr>
          <p:spPr>
            <a:xfrm>
              <a:off x="5646252" y="4801844"/>
              <a:ext cx="267360" cy="177497"/>
            </a:xfrm>
            <a:custGeom>
              <a:avLst/>
              <a:gdLst>
                <a:gd name="connsiteX0" fmla="*/ 267471 w 267360"/>
                <a:gd name="connsiteY0" fmla="*/ 67258 h 177497"/>
                <a:gd name="connsiteX1" fmla="*/ 267471 w 267360"/>
                <a:gd name="connsiteY1" fmla="*/ 177246 h 177497"/>
                <a:gd name="connsiteX2" fmla="*/ 238684 w 267360"/>
                <a:gd name="connsiteY2" fmla="*/ 177246 h 177497"/>
                <a:gd name="connsiteX3" fmla="*/ 238684 w 267360"/>
                <a:gd name="connsiteY3" fmla="*/ 67958 h 177497"/>
                <a:gd name="connsiteX4" fmla="*/ 196141 w 267360"/>
                <a:gd name="connsiteY4" fmla="*/ 23377 h 177497"/>
                <a:gd name="connsiteX5" fmla="*/ 148057 w 267360"/>
                <a:gd name="connsiteY5" fmla="*/ 80314 h 177497"/>
                <a:gd name="connsiteX6" fmla="*/ 148057 w 267360"/>
                <a:gd name="connsiteY6" fmla="*/ 177310 h 177497"/>
                <a:gd name="connsiteX7" fmla="*/ 119270 w 267360"/>
                <a:gd name="connsiteY7" fmla="*/ 177310 h 177497"/>
                <a:gd name="connsiteX8" fmla="*/ 119270 w 267360"/>
                <a:gd name="connsiteY8" fmla="*/ 67958 h 177497"/>
                <a:gd name="connsiteX9" fmla="*/ 76790 w 267360"/>
                <a:gd name="connsiteY9" fmla="*/ 23377 h 177497"/>
                <a:gd name="connsiteX10" fmla="*/ 28961 w 267360"/>
                <a:gd name="connsiteY10" fmla="*/ 80314 h 177497"/>
                <a:gd name="connsiteX11" fmla="*/ 28961 w 267360"/>
                <a:gd name="connsiteY11" fmla="*/ 177310 h 177497"/>
                <a:gd name="connsiteX12" fmla="*/ 174 w 267360"/>
                <a:gd name="connsiteY12" fmla="*/ 177310 h 177497"/>
                <a:gd name="connsiteX13" fmla="*/ 174 w 267360"/>
                <a:gd name="connsiteY13" fmla="*/ 3316 h 177497"/>
                <a:gd name="connsiteX14" fmla="*/ 28961 w 267360"/>
                <a:gd name="connsiteY14" fmla="*/ 3316 h 177497"/>
                <a:gd name="connsiteX15" fmla="*/ 28961 w 267360"/>
                <a:gd name="connsiteY15" fmla="*/ 61653 h 177497"/>
                <a:gd name="connsiteX16" fmla="*/ 29661 w 267360"/>
                <a:gd name="connsiteY16" fmla="*/ 61653 h 177497"/>
                <a:gd name="connsiteX17" fmla="*/ 87617 w 267360"/>
                <a:gd name="connsiteY17" fmla="*/ -188 h 177497"/>
                <a:gd name="connsiteX18" fmla="*/ 148120 w 267360"/>
                <a:gd name="connsiteY18" fmla="*/ 61653 h 177497"/>
                <a:gd name="connsiteX19" fmla="*/ 148821 w 267360"/>
                <a:gd name="connsiteY19" fmla="*/ 61653 h 177497"/>
                <a:gd name="connsiteX20" fmla="*/ 206458 w 267360"/>
                <a:gd name="connsiteY20" fmla="*/ -188 h 177497"/>
                <a:gd name="connsiteX21" fmla="*/ 267534 w 267360"/>
                <a:gd name="connsiteY21" fmla="*/ 67258 h 177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7360" h="177497">
                  <a:moveTo>
                    <a:pt x="267471" y="67258"/>
                  </a:moveTo>
                  <a:lnTo>
                    <a:pt x="267471" y="177246"/>
                  </a:lnTo>
                  <a:lnTo>
                    <a:pt x="238684" y="177246"/>
                  </a:lnTo>
                  <a:lnTo>
                    <a:pt x="238684" y="67958"/>
                  </a:lnTo>
                  <a:cubicBezTo>
                    <a:pt x="238684" y="39808"/>
                    <a:pt x="222889" y="23377"/>
                    <a:pt x="196141" y="23377"/>
                  </a:cubicBezTo>
                  <a:cubicBezTo>
                    <a:pt x="165953" y="23377"/>
                    <a:pt x="148057" y="44458"/>
                    <a:pt x="148057" y="80314"/>
                  </a:cubicBezTo>
                  <a:lnTo>
                    <a:pt x="148057" y="177310"/>
                  </a:lnTo>
                  <a:lnTo>
                    <a:pt x="119270" y="177310"/>
                  </a:lnTo>
                  <a:lnTo>
                    <a:pt x="119270" y="67958"/>
                  </a:lnTo>
                  <a:cubicBezTo>
                    <a:pt x="119270" y="39808"/>
                    <a:pt x="103794" y="23377"/>
                    <a:pt x="76790" y="23377"/>
                  </a:cubicBezTo>
                  <a:cubicBezTo>
                    <a:pt x="46475" y="23377"/>
                    <a:pt x="28961" y="44458"/>
                    <a:pt x="28961" y="80314"/>
                  </a:cubicBezTo>
                  <a:lnTo>
                    <a:pt x="28961" y="177310"/>
                  </a:lnTo>
                  <a:lnTo>
                    <a:pt x="174" y="177310"/>
                  </a:lnTo>
                  <a:lnTo>
                    <a:pt x="174" y="3316"/>
                  </a:lnTo>
                  <a:lnTo>
                    <a:pt x="28961" y="3316"/>
                  </a:lnTo>
                  <a:lnTo>
                    <a:pt x="28961" y="61653"/>
                  </a:lnTo>
                  <a:lnTo>
                    <a:pt x="29661" y="61653"/>
                  </a:lnTo>
                  <a:cubicBezTo>
                    <a:pt x="29661" y="22613"/>
                    <a:pt x="51124" y="-188"/>
                    <a:pt x="87617" y="-188"/>
                  </a:cubicBezTo>
                  <a:cubicBezTo>
                    <a:pt x="125830" y="-188"/>
                    <a:pt x="148120" y="24396"/>
                    <a:pt x="148120" y="61653"/>
                  </a:cubicBezTo>
                  <a:lnTo>
                    <a:pt x="148821" y="61653"/>
                  </a:lnTo>
                  <a:cubicBezTo>
                    <a:pt x="148821" y="22613"/>
                    <a:pt x="170220" y="-188"/>
                    <a:pt x="206458" y="-188"/>
                  </a:cubicBezTo>
                  <a:cubicBezTo>
                    <a:pt x="245053" y="-188"/>
                    <a:pt x="267534" y="24715"/>
                    <a:pt x="267534" y="67258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A1EA0D0-0BF9-FAD5-69F4-4E385EBFC44A}"/>
                </a:ext>
              </a:extLst>
            </p:cNvPr>
            <p:cNvSpPr/>
            <p:nvPr/>
          </p:nvSpPr>
          <p:spPr>
            <a:xfrm>
              <a:off x="5966600" y="4801908"/>
              <a:ext cx="167625" cy="258252"/>
            </a:xfrm>
            <a:custGeom>
              <a:avLst/>
              <a:gdLst>
                <a:gd name="connsiteX0" fmla="*/ 138312 w 167625"/>
                <a:gd name="connsiteY0" fmla="*/ 90058 h 258252"/>
                <a:gd name="connsiteX1" fmla="*/ 82395 w 167625"/>
                <a:gd name="connsiteY1" fmla="*/ 23249 h 258252"/>
                <a:gd name="connsiteX2" fmla="*/ 26541 w 167625"/>
                <a:gd name="connsiteY2" fmla="*/ 90058 h 258252"/>
                <a:gd name="connsiteX3" fmla="*/ 82395 w 167625"/>
                <a:gd name="connsiteY3" fmla="*/ 157184 h 258252"/>
                <a:gd name="connsiteX4" fmla="*/ 138312 w 167625"/>
                <a:gd name="connsiteY4" fmla="*/ 90058 h 258252"/>
                <a:gd name="connsiteX5" fmla="*/ 167800 w 167625"/>
                <a:gd name="connsiteY5" fmla="*/ 90058 h 258252"/>
                <a:gd name="connsiteX6" fmla="*/ 93604 w 167625"/>
                <a:gd name="connsiteY6" fmla="*/ 180685 h 258252"/>
                <a:gd name="connsiteX7" fmla="*/ 29916 w 167625"/>
                <a:gd name="connsiteY7" fmla="*/ 119927 h 258252"/>
                <a:gd name="connsiteX8" fmla="*/ 29216 w 167625"/>
                <a:gd name="connsiteY8" fmla="*/ 119927 h 258252"/>
                <a:gd name="connsiteX9" fmla="*/ 29216 w 167625"/>
                <a:gd name="connsiteY9" fmla="*/ 258065 h 258252"/>
                <a:gd name="connsiteX10" fmla="*/ 174 w 167625"/>
                <a:gd name="connsiteY10" fmla="*/ 258065 h 258252"/>
                <a:gd name="connsiteX11" fmla="*/ 174 w 167625"/>
                <a:gd name="connsiteY11" fmla="*/ 3315 h 258252"/>
                <a:gd name="connsiteX12" fmla="*/ 28961 w 167625"/>
                <a:gd name="connsiteY12" fmla="*/ 3315 h 258252"/>
                <a:gd name="connsiteX13" fmla="*/ 28961 w 167625"/>
                <a:gd name="connsiteY13" fmla="*/ 60252 h 258252"/>
                <a:gd name="connsiteX14" fmla="*/ 29661 w 167625"/>
                <a:gd name="connsiteY14" fmla="*/ 60252 h 258252"/>
                <a:gd name="connsiteX15" fmla="*/ 93349 w 167625"/>
                <a:gd name="connsiteY15" fmla="*/ -188 h 258252"/>
                <a:gd name="connsiteX16" fmla="*/ 167545 w 167625"/>
                <a:gd name="connsiteY16" fmla="*/ 90121 h 2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25" h="258252">
                  <a:moveTo>
                    <a:pt x="138312" y="90058"/>
                  </a:moveTo>
                  <a:cubicBezTo>
                    <a:pt x="138312" y="48215"/>
                    <a:pt x="117550" y="23249"/>
                    <a:pt x="82395" y="23249"/>
                  </a:cubicBezTo>
                  <a:cubicBezTo>
                    <a:pt x="47239" y="23249"/>
                    <a:pt x="26541" y="48724"/>
                    <a:pt x="26541" y="90058"/>
                  </a:cubicBezTo>
                  <a:cubicBezTo>
                    <a:pt x="26541" y="131391"/>
                    <a:pt x="47239" y="157184"/>
                    <a:pt x="82395" y="157184"/>
                  </a:cubicBezTo>
                  <a:cubicBezTo>
                    <a:pt x="117550" y="157184"/>
                    <a:pt x="138312" y="132219"/>
                    <a:pt x="138312" y="90058"/>
                  </a:cubicBezTo>
                  <a:moveTo>
                    <a:pt x="167800" y="90058"/>
                  </a:moveTo>
                  <a:cubicBezTo>
                    <a:pt x="167800" y="146931"/>
                    <a:pt x="140032" y="180685"/>
                    <a:pt x="93604" y="180685"/>
                  </a:cubicBezTo>
                  <a:cubicBezTo>
                    <a:pt x="53608" y="180685"/>
                    <a:pt x="29916" y="157821"/>
                    <a:pt x="29916" y="119927"/>
                  </a:cubicBezTo>
                  <a:lnTo>
                    <a:pt x="29216" y="119927"/>
                  </a:lnTo>
                  <a:lnTo>
                    <a:pt x="29216" y="258065"/>
                  </a:lnTo>
                  <a:lnTo>
                    <a:pt x="174" y="258065"/>
                  </a:lnTo>
                  <a:lnTo>
                    <a:pt x="174" y="3315"/>
                  </a:lnTo>
                  <a:lnTo>
                    <a:pt x="28961" y="3315"/>
                  </a:lnTo>
                  <a:lnTo>
                    <a:pt x="28961" y="60252"/>
                  </a:lnTo>
                  <a:lnTo>
                    <a:pt x="29661" y="60252"/>
                  </a:lnTo>
                  <a:cubicBezTo>
                    <a:pt x="29661" y="22039"/>
                    <a:pt x="53608" y="-188"/>
                    <a:pt x="93349" y="-188"/>
                  </a:cubicBezTo>
                  <a:cubicBezTo>
                    <a:pt x="139777" y="-188"/>
                    <a:pt x="167545" y="33503"/>
                    <a:pt x="167545" y="90121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31C70A8-8874-88EF-FC4F-E8862FEB9220}"/>
                </a:ext>
              </a:extLst>
            </p:cNvPr>
            <p:cNvSpPr/>
            <p:nvPr/>
          </p:nvSpPr>
          <p:spPr>
            <a:xfrm>
              <a:off x="6168617" y="4801781"/>
              <a:ext cx="167307" cy="180936"/>
            </a:xfrm>
            <a:custGeom>
              <a:avLst/>
              <a:gdLst>
                <a:gd name="connsiteX0" fmla="*/ 140733 w 167307"/>
                <a:gd name="connsiteY0" fmla="*/ 90185 h 180936"/>
                <a:gd name="connsiteX1" fmla="*/ 84878 w 167307"/>
                <a:gd name="connsiteY1" fmla="*/ 23377 h 180936"/>
                <a:gd name="connsiteX2" fmla="*/ 29343 w 167307"/>
                <a:gd name="connsiteY2" fmla="*/ 90185 h 180936"/>
                <a:gd name="connsiteX3" fmla="*/ 84878 w 167307"/>
                <a:gd name="connsiteY3" fmla="*/ 156930 h 180936"/>
                <a:gd name="connsiteX4" fmla="*/ 140733 w 167307"/>
                <a:gd name="connsiteY4" fmla="*/ 90185 h 180936"/>
                <a:gd name="connsiteX5" fmla="*/ 138631 w 167307"/>
                <a:gd name="connsiteY5" fmla="*/ 3379 h 180936"/>
                <a:gd name="connsiteX6" fmla="*/ 167481 w 167307"/>
                <a:gd name="connsiteY6" fmla="*/ 3379 h 180936"/>
                <a:gd name="connsiteX7" fmla="*/ 167481 w 167307"/>
                <a:gd name="connsiteY7" fmla="*/ 177310 h 180936"/>
                <a:gd name="connsiteX8" fmla="*/ 138631 w 167307"/>
                <a:gd name="connsiteY8" fmla="*/ 177310 h 180936"/>
                <a:gd name="connsiteX9" fmla="*/ 138631 w 167307"/>
                <a:gd name="connsiteY9" fmla="*/ 119991 h 180936"/>
                <a:gd name="connsiteX10" fmla="*/ 138249 w 167307"/>
                <a:gd name="connsiteY10" fmla="*/ 119991 h 180936"/>
                <a:gd name="connsiteX11" fmla="*/ 73924 w 167307"/>
                <a:gd name="connsiteY11" fmla="*/ 180749 h 180936"/>
                <a:gd name="connsiteX12" fmla="*/ 174 w 167307"/>
                <a:gd name="connsiteY12" fmla="*/ 90121 h 180936"/>
                <a:gd name="connsiteX13" fmla="*/ 73924 w 167307"/>
                <a:gd name="connsiteY13" fmla="*/ -188 h 180936"/>
                <a:gd name="connsiteX14" fmla="*/ 138249 w 167307"/>
                <a:gd name="connsiteY14" fmla="*/ 60252 h 180936"/>
                <a:gd name="connsiteX15" fmla="*/ 138949 w 167307"/>
                <a:gd name="connsiteY15" fmla="*/ 6025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307" h="180936">
                  <a:moveTo>
                    <a:pt x="140733" y="90185"/>
                  </a:moveTo>
                  <a:cubicBezTo>
                    <a:pt x="140733" y="49043"/>
                    <a:pt x="120416" y="23377"/>
                    <a:pt x="84878" y="23377"/>
                  </a:cubicBezTo>
                  <a:cubicBezTo>
                    <a:pt x="49341" y="23377"/>
                    <a:pt x="29343" y="48342"/>
                    <a:pt x="29343" y="90185"/>
                  </a:cubicBezTo>
                  <a:cubicBezTo>
                    <a:pt x="29343" y="132027"/>
                    <a:pt x="49787" y="156930"/>
                    <a:pt x="84878" y="156930"/>
                  </a:cubicBezTo>
                  <a:cubicBezTo>
                    <a:pt x="119970" y="156930"/>
                    <a:pt x="140733" y="131454"/>
                    <a:pt x="140733" y="90185"/>
                  </a:cubicBezTo>
                  <a:moveTo>
                    <a:pt x="138631" y="3379"/>
                  </a:moveTo>
                  <a:lnTo>
                    <a:pt x="167481" y="3379"/>
                  </a:lnTo>
                  <a:lnTo>
                    <a:pt x="167481" y="177310"/>
                  </a:lnTo>
                  <a:lnTo>
                    <a:pt x="138631" y="177310"/>
                  </a:lnTo>
                  <a:lnTo>
                    <a:pt x="138631" y="119991"/>
                  </a:lnTo>
                  <a:lnTo>
                    <a:pt x="138249" y="119991"/>
                  </a:lnTo>
                  <a:cubicBezTo>
                    <a:pt x="138249" y="158203"/>
                    <a:pt x="114047" y="180749"/>
                    <a:pt x="73924" y="180749"/>
                  </a:cubicBezTo>
                  <a:cubicBezTo>
                    <a:pt x="27560" y="180749"/>
                    <a:pt x="174" y="146994"/>
                    <a:pt x="174" y="90121"/>
                  </a:cubicBezTo>
                  <a:cubicBezTo>
                    <a:pt x="174" y="33248"/>
                    <a:pt x="27560" y="-188"/>
                    <a:pt x="73924" y="-188"/>
                  </a:cubicBezTo>
                  <a:cubicBezTo>
                    <a:pt x="114047" y="-188"/>
                    <a:pt x="138249" y="22294"/>
                    <a:pt x="138249" y="60252"/>
                  </a:cubicBezTo>
                  <a:lnTo>
                    <a:pt x="138949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D656B7D-263C-63AF-DA63-C8E83041BA2A}"/>
                </a:ext>
              </a:extLst>
            </p:cNvPr>
            <p:cNvSpPr/>
            <p:nvPr/>
          </p:nvSpPr>
          <p:spPr>
            <a:xfrm>
              <a:off x="6379805" y="4801844"/>
              <a:ext cx="165205" cy="180936"/>
            </a:xfrm>
            <a:custGeom>
              <a:avLst/>
              <a:gdLst>
                <a:gd name="connsiteX0" fmla="*/ 174 w 165205"/>
                <a:gd name="connsiteY0" fmla="*/ 90122 h 180936"/>
                <a:gd name="connsiteX1" fmla="*/ 84496 w 165205"/>
                <a:gd name="connsiteY1" fmla="*/ -188 h 180936"/>
                <a:gd name="connsiteX2" fmla="*/ 164297 w 165205"/>
                <a:gd name="connsiteY2" fmla="*/ 60953 h 180936"/>
                <a:gd name="connsiteX3" fmla="*/ 135446 w 165205"/>
                <a:gd name="connsiteY3" fmla="*/ 60953 h 180936"/>
                <a:gd name="connsiteX4" fmla="*/ 84496 w 165205"/>
                <a:gd name="connsiteY4" fmla="*/ 23313 h 180936"/>
                <a:gd name="connsiteX5" fmla="*/ 29725 w 165205"/>
                <a:gd name="connsiteY5" fmla="*/ 90122 h 180936"/>
                <a:gd name="connsiteX6" fmla="*/ 84496 w 165205"/>
                <a:gd name="connsiteY6" fmla="*/ 156866 h 180936"/>
                <a:gd name="connsiteX7" fmla="*/ 136529 w 165205"/>
                <a:gd name="connsiteY7" fmla="*/ 115724 h 180936"/>
                <a:gd name="connsiteX8" fmla="*/ 165380 w 165205"/>
                <a:gd name="connsiteY8" fmla="*/ 115724 h 180936"/>
                <a:gd name="connsiteX9" fmla="*/ 84496 w 165205"/>
                <a:gd name="connsiteY9" fmla="*/ 180749 h 180936"/>
                <a:gd name="connsiteX10" fmla="*/ 174 w 165205"/>
                <a:gd name="connsiteY10" fmla="*/ 90122 h 18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05" h="180936">
                  <a:moveTo>
                    <a:pt x="174" y="90122"/>
                  </a:moveTo>
                  <a:cubicBezTo>
                    <a:pt x="174" y="33503"/>
                    <a:pt x="32018" y="-188"/>
                    <a:pt x="84496" y="-188"/>
                  </a:cubicBezTo>
                  <a:cubicBezTo>
                    <a:pt x="127040" y="-188"/>
                    <a:pt x="155826" y="21912"/>
                    <a:pt x="164297" y="60953"/>
                  </a:cubicBezTo>
                  <a:lnTo>
                    <a:pt x="135446" y="60953"/>
                  </a:lnTo>
                  <a:cubicBezTo>
                    <a:pt x="129485" y="37949"/>
                    <a:pt x="108239" y="22250"/>
                    <a:pt x="84496" y="23313"/>
                  </a:cubicBezTo>
                  <a:cubicBezTo>
                    <a:pt x="50041" y="23313"/>
                    <a:pt x="29725" y="48279"/>
                    <a:pt x="29725" y="90122"/>
                  </a:cubicBezTo>
                  <a:cubicBezTo>
                    <a:pt x="29725" y="131964"/>
                    <a:pt x="50041" y="156866"/>
                    <a:pt x="84496" y="156866"/>
                  </a:cubicBezTo>
                  <a:cubicBezTo>
                    <a:pt x="111564" y="156866"/>
                    <a:pt x="129842" y="141772"/>
                    <a:pt x="136529" y="115724"/>
                  </a:cubicBezTo>
                  <a:lnTo>
                    <a:pt x="165380" y="115724"/>
                  </a:lnTo>
                  <a:cubicBezTo>
                    <a:pt x="157673" y="156866"/>
                    <a:pt x="128823" y="180749"/>
                    <a:pt x="84496" y="180749"/>
                  </a:cubicBezTo>
                  <a:cubicBezTo>
                    <a:pt x="31827" y="180749"/>
                    <a:pt x="174" y="146995"/>
                    <a:pt x="174" y="90122"/>
                  </a:cubicBezTo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1C541E-5429-4419-06F0-D00112987E90}"/>
                </a:ext>
              </a:extLst>
            </p:cNvPr>
            <p:cNvSpPr/>
            <p:nvPr/>
          </p:nvSpPr>
          <p:spPr>
            <a:xfrm>
              <a:off x="6565963" y="4745099"/>
              <a:ext cx="116293" cy="237681"/>
            </a:xfrm>
            <a:custGeom>
              <a:avLst/>
              <a:gdLst>
                <a:gd name="connsiteX0" fmla="*/ 116213 w 116293"/>
                <a:gd name="connsiteY0" fmla="*/ 81460 h 237681"/>
                <a:gd name="connsiteX1" fmla="*/ 56856 w 116293"/>
                <a:gd name="connsiteY1" fmla="*/ 81460 h 237681"/>
                <a:gd name="connsiteX2" fmla="*/ 56856 w 116293"/>
                <a:gd name="connsiteY2" fmla="*/ 183042 h 237681"/>
                <a:gd name="connsiteX3" fmla="*/ 88700 w 116293"/>
                <a:gd name="connsiteY3" fmla="*/ 213612 h 237681"/>
                <a:gd name="connsiteX4" fmla="*/ 113665 w 116293"/>
                <a:gd name="connsiteY4" fmla="*/ 208007 h 237681"/>
                <a:gd name="connsiteX5" fmla="*/ 113665 w 116293"/>
                <a:gd name="connsiteY5" fmla="*/ 230489 h 237681"/>
                <a:gd name="connsiteX6" fmla="*/ 79592 w 116293"/>
                <a:gd name="connsiteY6" fmla="*/ 237494 h 237681"/>
                <a:gd name="connsiteX7" fmla="*/ 28260 w 116293"/>
                <a:gd name="connsiteY7" fmla="*/ 184825 h 237681"/>
                <a:gd name="connsiteX8" fmla="*/ 28260 w 116293"/>
                <a:gd name="connsiteY8" fmla="*/ 81460 h 237681"/>
                <a:gd name="connsiteX9" fmla="*/ 174 w 116293"/>
                <a:gd name="connsiteY9" fmla="*/ 81460 h 237681"/>
                <a:gd name="connsiteX10" fmla="*/ 174 w 116293"/>
                <a:gd name="connsiteY10" fmla="*/ 60061 h 237681"/>
                <a:gd name="connsiteX11" fmla="*/ 30362 w 116293"/>
                <a:gd name="connsiteY11" fmla="*/ 60061 h 237681"/>
                <a:gd name="connsiteX12" fmla="*/ 30362 w 116293"/>
                <a:gd name="connsiteY12" fmla="*/ -188 h 237681"/>
                <a:gd name="connsiteX13" fmla="*/ 59213 w 116293"/>
                <a:gd name="connsiteY13" fmla="*/ -188 h 237681"/>
                <a:gd name="connsiteX14" fmla="*/ 59213 w 116293"/>
                <a:gd name="connsiteY14" fmla="*/ 14524 h 237681"/>
                <a:gd name="connsiteX15" fmla="*/ 31763 w 116293"/>
                <a:gd name="connsiteY15" fmla="*/ 59488 h 237681"/>
                <a:gd name="connsiteX16" fmla="*/ 31763 w 116293"/>
                <a:gd name="connsiteY16" fmla="*/ 60252 h 237681"/>
                <a:gd name="connsiteX17" fmla="*/ 116468 w 116293"/>
                <a:gd name="connsiteY17" fmla="*/ 60252 h 23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93" h="237681">
                  <a:moveTo>
                    <a:pt x="116213" y="81460"/>
                  </a:moveTo>
                  <a:lnTo>
                    <a:pt x="56856" y="81460"/>
                  </a:lnTo>
                  <a:lnTo>
                    <a:pt x="56856" y="183042"/>
                  </a:lnTo>
                  <a:cubicBezTo>
                    <a:pt x="56856" y="202148"/>
                    <a:pt x="68384" y="213612"/>
                    <a:pt x="88700" y="213612"/>
                  </a:cubicBezTo>
                  <a:cubicBezTo>
                    <a:pt x="97336" y="213624"/>
                    <a:pt x="105864" y="211713"/>
                    <a:pt x="113665" y="208007"/>
                  </a:cubicBezTo>
                  <a:lnTo>
                    <a:pt x="113665" y="230489"/>
                  </a:lnTo>
                  <a:cubicBezTo>
                    <a:pt x="102909" y="235125"/>
                    <a:pt x="91311" y="237513"/>
                    <a:pt x="79592" y="237494"/>
                  </a:cubicBezTo>
                  <a:cubicBezTo>
                    <a:pt x="47239" y="237494"/>
                    <a:pt x="28260" y="218388"/>
                    <a:pt x="28260" y="184825"/>
                  </a:cubicBezTo>
                  <a:lnTo>
                    <a:pt x="28260" y="81460"/>
                  </a:lnTo>
                  <a:lnTo>
                    <a:pt x="174" y="81460"/>
                  </a:lnTo>
                  <a:lnTo>
                    <a:pt x="174" y="60061"/>
                  </a:lnTo>
                  <a:lnTo>
                    <a:pt x="30362" y="60061"/>
                  </a:lnTo>
                  <a:lnTo>
                    <a:pt x="30362" y="-188"/>
                  </a:lnTo>
                  <a:lnTo>
                    <a:pt x="59213" y="-188"/>
                  </a:lnTo>
                  <a:lnTo>
                    <a:pt x="59213" y="14524"/>
                  </a:lnTo>
                  <a:cubicBezTo>
                    <a:pt x="59206" y="33471"/>
                    <a:pt x="48615" y="50826"/>
                    <a:pt x="31763" y="59488"/>
                  </a:cubicBezTo>
                  <a:lnTo>
                    <a:pt x="31763" y="60252"/>
                  </a:lnTo>
                  <a:lnTo>
                    <a:pt x="116468" y="60252"/>
                  </a:lnTo>
                  <a:close/>
                </a:path>
              </a:pathLst>
            </a:custGeom>
            <a:solidFill>
              <a:srgbClr val="FFFFFF"/>
            </a:solidFill>
            <a:ln w="6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4FBAE3D0-9AC8-E8EC-5F8B-C9505846A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20485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AB4D5A-DF4D-F746-A0CA-483411F387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72000"/>
          <a:lstStyle/>
          <a:p>
            <a:r>
              <a:rPr lang="sv-SE" dirty="0"/>
              <a:t>Rubrik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FEC2B2C-69EB-8541-924B-8E8BD239D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1680000"/>
            <a:ext cx="6240000" cy="468144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A9645C-96C9-3248-8D66-5F04FEC191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312" y="343245"/>
            <a:ext cx="1899688" cy="713216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FE62AC-3924-7546-B209-DD22F60610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67652" y="1403307"/>
            <a:ext cx="4320000" cy="4320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sv-SE" dirty="0"/>
          </a:p>
          <a:p>
            <a:r>
              <a:rPr lang="sv-SE" dirty="0"/>
              <a:t>Klicka på ikonen eller </a:t>
            </a:r>
            <a:br>
              <a:rPr lang="sv-SE" dirty="0"/>
            </a:br>
            <a:r>
              <a:rPr lang="sv-SE" dirty="0"/>
              <a:t>dra en bild till bildytan </a:t>
            </a:r>
            <a:br>
              <a:rPr lang="sv-SE" dirty="0"/>
            </a:br>
            <a:r>
              <a:rPr lang="sv-SE" dirty="0"/>
              <a:t>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14358384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975" y="2526620"/>
            <a:ext cx="9144000" cy="2387600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5122864"/>
            <a:ext cx="6362246" cy="877887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5E230-008A-C9C3-2DBA-6233C89B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2F2B-5BFF-4A87-A122-E59DF43FA002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C9B3E-B8EF-372E-7FE8-F4E42229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B502E-9CE2-3624-B57A-3A71408F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39">
            <a:extLst>
              <a:ext uri="{FF2B5EF4-FFF2-40B4-BE49-F238E27FC236}">
                <a16:creationId xmlns:a16="http://schemas.microsoft.com/office/drawing/2014/main" id="{03634581-8136-5C84-FAB1-FC32408FBAF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7070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5F88-292B-4BDA-8A3A-AB28C38A9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8DB62-8866-4ACD-98C2-6CDC5BCA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990724"/>
            <a:ext cx="9883774" cy="389468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8454-1ABB-455D-BB89-751BB776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4CC-F076-428E-AE75-8D6B54470749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878B-04F3-45E5-B2CA-E879F3BC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96D6-AAD8-410E-989B-6628B8D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39">
            <a:extLst>
              <a:ext uri="{FF2B5EF4-FFF2-40B4-BE49-F238E27FC236}">
                <a16:creationId xmlns:a16="http://schemas.microsoft.com/office/drawing/2014/main" id="{F886A4DA-103F-6CAD-11B5-AA777E848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69704" y="138311"/>
            <a:ext cx="2646364" cy="366986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CAG Company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426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B327-7C61-4DC7-9D1F-49699B42E9F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4" name="Graphic 8">
            <a:extLst>
              <a:ext uri="{FF2B5EF4-FFF2-40B4-BE49-F238E27FC236}">
                <a16:creationId xmlns:a16="http://schemas.microsoft.com/office/drawing/2014/main" id="{A2D04B55-5FD4-BDEE-9941-DF0F98CF7654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6AEA45-B367-6B72-E74E-6B1EA0A6BBC2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699DF3-440F-58A7-8BF3-0BA886C522F9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2313F4-ABA9-E87D-35CD-FA7DA6225334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4BBF7D-3119-E6F4-51E8-7F9827812B56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9E9027-7F72-F144-083D-F24563AC2D04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23200F-14B0-41C7-9A56-7629C0717E36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FF164F-28F7-142B-24A1-B9E6D9C3F229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8D37A283-395E-DEE2-B215-B862999E47D7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649F8A6-6994-82D2-C21B-2D5FC6B2343D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D5CE307-F71F-88F3-1829-B9C22751ED50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C402914-4BA2-0094-7F5A-892F477FD369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90C542-55E4-0E6D-22C0-3EC694B84436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41221B51-2DAA-1CFD-661E-037C31231A99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BA8E4F-0497-38BA-7C09-29323AC92BD5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743A2BB-1A58-8AE5-5631-7821974AF445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AAA7838-63A8-DB1C-223B-924F2689D7CD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69C89-CAE4-6954-B245-8F35936EA480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E46849C-DE73-7909-DDB3-C24BDA221D7C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132727D-43DD-7CD6-3361-B37300E72037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FA82484-DF70-3662-038C-BB7BCFB40FC7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EAEBA2B-ADCA-6CB5-3DD4-C0CAFDB92744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186F93-DB28-595D-5740-EB02707E7DA7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84EA5368-574B-0EFF-D272-6E2074C3619A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0DDE818-98BC-8DF5-FDE5-14D8632FF159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A0E52ED-D4B3-3A98-79C2-0BBFB525E8FB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D40607-9BC6-C94E-B5F4-6BD475BB908B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B27D6D-F3D3-8F01-A303-2F06524D9206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E6DE7D93-F6A8-C8BB-07A7-01F43554826C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01D7532-FDC8-686D-0568-72FCBBB5CB3D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AF478B5-3BF6-5571-0FBB-21763D9709CA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12DC97A-96E3-7B95-B673-58B20E206E9D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7F4E0A-450C-EFE7-2663-427F3589DFD3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D52803D7-B518-8530-B11E-86D7ADA3DB39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9BC655-99D8-18AC-7DC6-7436A51FCC93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E226DC-9E42-0189-59F2-D9B775541023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F31A19-E950-C802-87F9-48561039866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3" name="Graphic 7">
              <a:extLst>
                <a:ext uri="{FF2B5EF4-FFF2-40B4-BE49-F238E27FC236}">
                  <a16:creationId xmlns:a16="http://schemas.microsoft.com/office/drawing/2014/main" id="{12EC6E70-9F7A-713E-1F58-D13314877130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616021-7290-84C4-1827-84C5271D312D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E79165-A957-6EBC-C7F2-89FBE25C8FB9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A8D1C9B-F785-68A2-28BA-CFCCEABD01A9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6DF4D8-D8B2-7154-C455-DC5B5B2A0555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A66641-8A5F-104C-E7DA-25888524C447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7" name="Platshållare för rubrik 6">
            <a:extLst>
              <a:ext uri="{FF2B5EF4-FFF2-40B4-BE49-F238E27FC236}">
                <a16:creationId xmlns:a16="http://schemas.microsoft.com/office/drawing/2014/main" id="{63445A13-00FC-0D46-ACE8-150D29AA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9B11A2-F450-5520-E371-5EADBB0C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64" y="1990726"/>
            <a:ext cx="11288532" cy="39872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05241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  <p:sldLayoutId id="2147483693" r:id="rId5"/>
    <p:sldLayoutId id="2147483695" r:id="rId6"/>
    <p:sldLayoutId id="2147483706" r:id="rId7"/>
    <p:sldLayoutId id="2147483696" r:id="rId8"/>
    <p:sldLayoutId id="2147483699" r:id="rId9"/>
    <p:sldLayoutId id="2147483700" r:id="rId10"/>
    <p:sldLayoutId id="2147483701" r:id="rId11"/>
    <p:sldLayoutId id="2147483702" r:id="rId12"/>
    <p:sldLayoutId id="2147483707" r:id="rId13"/>
    <p:sldLayoutId id="2147483787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14" userDrawn="1">
          <p15:clr>
            <a:srgbClr val="F26B43"/>
          </p15:clr>
        </p15:guide>
        <p15:guide id="4" orient="horz" pos="1254" userDrawn="1">
          <p15:clr>
            <a:srgbClr val="F26B43"/>
          </p15:clr>
        </p15:guide>
        <p15:guide id="5" pos="6698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7401" userDrawn="1">
          <p15:clr>
            <a:srgbClr val="F26B43"/>
          </p15:clr>
        </p15:guide>
        <p15:guide id="8" orient="horz" pos="15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0BD9-4E64-4ED0-9D7D-BAF8E346D367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D349BEBF-8081-0DD4-3D11-C8BB13418919}"/>
              </a:ext>
            </a:extLst>
          </p:cNvPr>
          <p:cNvGrpSpPr/>
          <p:nvPr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8E9D0-506D-4790-EEC1-C550255A24C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52A94-0F30-8F80-E695-0E5EECDDD9A1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A5AE8C-F01E-716D-145C-8AD42648910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BB262F-E901-0DD1-436B-0956A89B4EE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D4B84D-0F5F-2DE9-6B51-F489582AE62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F0421A-48B4-3100-1501-AA4213F11774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742F85-6B74-B380-614B-8B5FF8566239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57" name="Graphic 7">
              <a:extLst>
                <a:ext uri="{FF2B5EF4-FFF2-40B4-BE49-F238E27FC236}">
                  <a16:creationId xmlns:a16="http://schemas.microsoft.com/office/drawing/2014/main" id="{3212BAD4-6748-CBDA-06E2-13BA0E16C509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581F223-4D46-18BD-F3A9-4D9758CD708F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2329E92-E821-8304-9BCC-D17E2DED1BE6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602C2C2-0D99-150E-B2AC-4A92F6E1D7A0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744F2C5-BD2F-3C2F-7737-D3E4A6E311B5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59" name="Graphic 7">
              <a:extLst>
                <a:ext uri="{FF2B5EF4-FFF2-40B4-BE49-F238E27FC236}">
                  <a16:creationId xmlns:a16="http://schemas.microsoft.com/office/drawing/2014/main" id="{CFA1419E-1780-E320-3A2A-23EE4FB6748B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C8C158A-DBC6-3E8D-6827-D8F24D55A087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737F750-DC80-EA76-E662-B54F54031C2B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BEEF754-24E7-9148-E669-4B45CBD6E6D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C75EFA2-2F89-777C-C340-F187BBF908A2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DB93C13-208E-CD55-CD0D-28D93989E3CF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549BF75-04EF-D553-0A4A-416CB0B0DF00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DDF3EB-9307-2339-0067-C3378CE3C997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81E5AE-761D-2703-82E7-DFF6E1352877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228E82-58D4-32C5-2817-1A8D6FACB722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61" name="Graphic 7">
              <a:extLst>
                <a:ext uri="{FF2B5EF4-FFF2-40B4-BE49-F238E27FC236}">
                  <a16:creationId xmlns:a16="http://schemas.microsoft.com/office/drawing/2014/main" id="{7B79A05C-FF0F-91AF-F0B3-D9F25A2BA397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C87CE6-DAAA-3B78-3508-1155D7DF6CAD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8AD4660-E79C-8E3C-5176-98703757C9E8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C3F23AB-F22C-35FB-BBFD-D9BCF32F848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25B94F-83FB-2AD5-4FE6-DD33D25D006E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64" name="Graphic 7">
              <a:extLst>
                <a:ext uri="{FF2B5EF4-FFF2-40B4-BE49-F238E27FC236}">
                  <a16:creationId xmlns:a16="http://schemas.microsoft.com/office/drawing/2014/main" id="{69DB3128-8045-C13A-D3C4-4D32E3D64344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05C24D4-510E-DD54-EF23-17553DEAD749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2EC441-C7A7-D45C-5133-B6ED1304692D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F225D19-D255-6AB6-8276-A692FED92EC5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7CE53CD-848C-EA6E-7DBE-E4C7AEBF78F5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66" name="Graphic 7">
              <a:extLst>
                <a:ext uri="{FF2B5EF4-FFF2-40B4-BE49-F238E27FC236}">
                  <a16:creationId xmlns:a16="http://schemas.microsoft.com/office/drawing/2014/main" id="{872CD259-83B8-9054-538F-F6A7ACEA22DF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3211C83-EAAC-1EC0-55E9-179927DED350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2F4FF43-7C3B-9311-AF72-693ED395B6DE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26BB4F7-4BAC-C9ED-9C47-C12F60D2E5D6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68" name="Graphic 7">
              <a:extLst>
                <a:ext uri="{FF2B5EF4-FFF2-40B4-BE49-F238E27FC236}">
                  <a16:creationId xmlns:a16="http://schemas.microsoft.com/office/drawing/2014/main" id="{73CB3C47-FEB5-54BA-D00B-B1943D9B4020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B63F871-0AC7-461C-3911-177588321E9F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1C96D18-A942-D6F8-C179-756CDBC4EBB7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BB8131D-BAAE-B40D-A9FD-34D9E385A926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D1B4D70-1D54-11E0-5FDE-5D4E4ED3DB7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FA48383-3E72-9A81-C292-54C3213F0EFA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2" name="Platshållare för rubrik 6">
            <a:extLst>
              <a:ext uri="{FF2B5EF4-FFF2-40B4-BE49-F238E27FC236}">
                <a16:creationId xmlns:a16="http://schemas.microsoft.com/office/drawing/2014/main" id="{66411626-AD39-304A-8FE8-F1AB9F42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53" name="Platshållare för text 8">
            <a:extLst>
              <a:ext uri="{FF2B5EF4-FFF2-40B4-BE49-F238E27FC236}">
                <a16:creationId xmlns:a16="http://schemas.microsoft.com/office/drawing/2014/main" id="{4DAA1E80-2B22-9664-3B71-FB3D564FE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64" y="1990726"/>
            <a:ext cx="11288532" cy="39872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22313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14" userDrawn="1">
          <p15:clr>
            <a:srgbClr val="F26B43"/>
          </p15:clr>
        </p15:guide>
        <p15:guide id="4" orient="horz" pos="1254" userDrawn="1">
          <p15:clr>
            <a:srgbClr val="F26B43"/>
          </p15:clr>
        </p15:guide>
        <p15:guide id="5" pos="6698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740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A1FE-D9CA-4EC0-B660-3F47786CD4B6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D349BEBF-8081-0DD4-3D11-C8BB13418919}"/>
              </a:ext>
            </a:extLst>
          </p:cNvPr>
          <p:cNvGrpSpPr/>
          <p:nvPr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8E9D0-506D-4790-EEC1-C550255A24C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52A94-0F30-8F80-E695-0E5EECDDD9A1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A5AE8C-F01E-716D-145C-8AD42648910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BB262F-E901-0DD1-436B-0956A89B4EE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D4B84D-0F5F-2DE9-6B51-F489582AE62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438F84-CAFA-2F97-7A37-338875B8C366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DF051C-4C09-3284-5FE6-64D543B8CC4D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394E4B0E-9F22-1C9C-E3ED-E415E5647EE8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32123AB-1D9A-9103-ED97-E30F3FB357F2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9B5D563-3073-D374-4AB7-FBE5460FEA8F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1B9B362-98EA-4E40-1857-77EF32C076AA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A213B43-4EF5-AF82-01E1-7A2966DA8312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E484F359-5BB3-9695-FBAC-E618F79DC907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79506C0-59C4-9B5D-BB7E-85BFA403AD30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6AC0D1B-3C63-2ED4-12BD-DEE0630BCE3E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4A48785-BB29-1E67-048E-F1D4581CE87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EFBDC76-61F9-C421-664F-E83A2B151159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9F39D05-2947-7FF3-837C-7CC8EE1AEBB5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03594C0-8F0C-B045-37EF-146B08EC21ED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2E15332-5CF2-EA52-1D67-2706E93DD17A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B41FC89-B209-E201-A81B-6CA6A144C3ED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31B44AA-1C31-A250-D8A8-91F7DE2360DF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19BFFA11-9C95-416D-2082-58B16DD7CF49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C5F58B2-E14F-DF93-E49B-3C594CC6B943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89379A9-AD2F-0F69-CC76-D3455D0BA013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A11219-68F7-4665-4880-8EBB6FBCD8F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9C40F05-FFD5-A42D-E0F2-89005233A1CF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0A5A8681-95D2-907B-9A5C-05E67DBF113F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877C91E-9E73-3531-5992-16558208A8D7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0CBD3B1-6A40-D6DF-D987-9B298C151293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93A12E7-3633-5A1B-D9D3-B72D65B748E1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1063962-060F-F195-52FF-69B4724E20F0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3CF70303-4D6A-47BA-D2D3-AD7A8F832F79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D583C04-A0DA-EF31-5C19-5CB12D8276BA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B7694EC-FAF7-B853-50E0-0668699AA22E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20C75D1-1F9C-1787-6524-4011A06622E6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F166C0AE-86DC-293B-356A-FF3C55759425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155394D-028A-2162-748F-0052661DC773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40A2C7F-12FB-B558-CE80-3FDCDDCECFAD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E4C72D5-44B4-1676-7487-28ED57B0465E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1021875-4D4C-E2D1-4959-B61D71AA63A4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F4B3303-7A20-2ECC-90D6-14BA77C71B9E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7" name="Platshållare för rubrik 6">
            <a:extLst>
              <a:ext uri="{FF2B5EF4-FFF2-40B4-BE49-F238E27FC236}">
                <a16:creationId xmlns:a16="http://schemas.microsoft.com/office/drawing/2014/main" id="{8E3DCD4B-B645-90AE-7681-A15B8E07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58" name="Platshållare för text 8">
            <a:extLst>
              <a:ext uri="{FF2B5EF4-FFF2-40B4-BE49-F238E27FC236}">
                <a16:creationId xmlns:a16="http://schemas.microsoft.com/office/drawing/2014/main" id="{AD93A8C0-128C-AA69-F6ED-ABCD948C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64" y="1990726"/>
            <a:ext cx="11288532" cy="39872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9882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09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14" userDrawn="1">
          <p15:clr>
            <a:srgbClr val="F26B43"/>
          </p15:clr>
        </p15:guide>
        <p15:guide id="4" orient="horz" pos="1254" userDrawn="1">
          <p15:clr>
            <a:srgbClr val="F26B43"/>
          </p15:clr>
        </p15:guide>
        <p15:guide id="5" pos="6698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740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693C94-A234-4B57-A5A0-F4A796074D6B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F5467F-CA83-4951-87CD-A29B72857444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D349BEBF-8081-0DD4-3D11-C8BB13418919}"/>
              </a:ext>
            </a:extLst>
          </p:cNvPr>
          <p:cNvGrpSpPr/>
          <p:nvPr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tx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8E9D0-506D-4790-EEC1-C550255A24C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52A94-0F30-8F80-E695-0E5EECDDD9A1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A5AE8C-F01E-716D-145C-8AD42648910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BB262F-E901-0DD1-436B-0956A89B4EE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D4B84D-0F5F-2DE9-6B51-F489582AE62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E6892-C0C8-2178-DF36-6560F7BEE008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  <a:solidFill>
            <a:schemeClr val="tx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44BEE4-E706-484A-D7DE-D3F935301840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1B4960F4-7AA9-5610-D665-65E040C485D3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grp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DD86840-4ABA-1AD3-AF00-2CF236991B2C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FC8036B-3490-F61C-ED7A-8D41AA7325E2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8D0B4FC-AE33-CACC-DFCB-90D6F8D2D067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A8F9D5-7553-9BAA-A8D1-273A1E8B0EF6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2BF1B257-2C6A-2D80-C3F5-F4461871A4B2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C5BA287-FD08-4D3A-C57F-D97029EA17DD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5A01BA0-5017-FCE0-ED90-8B0D4FC312D9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862532A-D5CE-8FFD-4261-FC4C14867237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6C2D3CB-42A7-94AF-C01E-6ED53348046A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F1600B-6724-E1D0-8CA8-37964CB61F23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9081B41-F970-50EF-4198-323BA74008CD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861DC77-D7E7-CF4C-D6C9-EF6DD3C44604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BC62F68-FF8F-6F45-1F75-88A945AD18F6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4BB8C1-5272-65E7-1179-27924D283345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880C4BCE-E730-1216-ECC9-BA07EB228506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72B082F-CCCC-EE2E-B78A-A51FBDEB6EC3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986868-7DE3-F4F9-C40E-9D34C73CB65C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0BC379-68AC-D9F9-4EB2-F415B63ED9A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18C176-B770-B3EF-EA72-46B4500CDE08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2EF5AA2C-9B1C-9FEC-ABF5-BDAA188EB276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516E590-9296-BD41-46D8-49D0207712D9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297ADDE-EFE6-815A-6630-7447E994F3A2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BDFFFE-45FE-CCF9-5084-669599B48772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6B4C16-6AD0-45DC-8C95-0B5844456EE5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3B6F617D-445C-8681-9E57-8467C67B9065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703BC3B-6DC3-D4C6-828C-4FE6870B6396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58E065D-B2D7-1673-9B34-BB68F6838BCE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29578E-D6C0-9A14-D141-92316CFDD184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EED58858-55E3-F0C4-FB96-98B1A76DB5A9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7AC86F3-F4D3-09DE-15FE-AFDF9940F991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24C7162-54B9-CC9E-2755-D5D8267324C8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66B75BC-1E6F-2376-2A92-2268CB3CDAD9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B0E335-822E-46EB-2153-E3349A15C619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EA5E3F-4831-62D1-0F13-7BD39A5A7CF4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7" name="Platshållare för rubrik 6">
            <a:extLst>
              <a:ext uri="{FF2B5EF4-FFF2-40B4-BE49-F238E27FC236}">
                <a16:creationId xmlns:a16="http://schemas.microsoft.com/office/drawing/2014/main" id="{43199427-7F7D-9EC9-0033-337579FC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26" y="476251"/>
            <a:ext cx="11313371" cy="9763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58" name="Platshållare för text 8">
            <a:extLst>
              <a:ext uri="{FF2B5EF4-FFF2-40B4-BE49-F238E27FC236}">
                <a16:creationId xmlns:a16="http://schemas.microsoft.com/office/drawing/2014/main" id="{77A1F657-9607-B7AE-05CB-CC8A3522D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64" y="1990726"/>
            <a:ext cx="11288532" cy="39872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03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4" r:id="rId5"/>
    <p:sldLayoutId id="2147483685" r:id="rId6"/>
    <p:sldLayoutId id="2147483682" r:id="rId7"/>
    <p:sldLayoutId id="2147483705" r:id="rId8"/>
    <p:sldLayoutId id="2147483683" r:id="rId9"/>
    <p:sldLayoutId id="2147483686" r:id="rId10"/>
    <p:sldLayoutId id="2147483687" r:id="rId11"/>
    <p:sldLayoutId id="2147483688" r:id="rId12"/>
    <p:sldLayoutId id="2147483689" r:id="rId13"/>
    <p:sldLayoutId id="2147483710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14" userDrawn="1">
          <p15:clr>
            <a:srgbClr val="F26B43"/>
          </p15:clr>
        </p15:guide>
        <p15:guide id="4" orient="horz" pos="1254" userDrawn="1">
          <p15:clr>
            <a:srgbClr val="F26B43"/>
          </p15:clr>
        </p15:guide>
        <p15:guide id="5" pos="6698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740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328" y="1962149"/>
            <a:ext cx="9833321" cy="4176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85122A-1B60-4AAE-ABA9-B537BCC27B5B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CAG Group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D349BEBF-8081-0DD4-3D11-C8BB13418919}"/>
              </a:ext>
            </a:extLst>
          </p:cNvPr>
          <p:cNvGrpSpPr/>
          <p:nvPr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tx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8E9D0-506D-4790-EEC1-C550255A24C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52A94-0F30-8F80-E695-0E5EECDDD9A1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A5AE8C-F01E-716D-145C-8AD42648910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BB262F-E901-0DD1-436B-0956A89B4EE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D4B84D-0F5F-2DE9-6B51-F489582AE62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E6892-C0C8-2178-DF36-6560F7BEE008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  <a:solidFill>
            <a:schemeClr val="tx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44BEE4-E706-484A-D7DE-D3F935301840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1B4960F4-7AA9-5610-D665-65E040C485D3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grp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DD86840-4ABA-1AD3-AF00-2CF236991B2C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FC8036B-3490-F61C-ED7A-8D41AA7325E2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8D0B4FC-AE33-CACC-DFCB-90D6F8D2D067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A8F9D5-7553-9BAA-A8D1-273A1E8B0EF6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2BF1B257-2C6A-2D80-C3F5-F4461871A4B2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C5BA287-FD08-4D3A-C57F-D97029EA17DD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5A01BA0-5017-FCE0-ED90-8B0D4FC312D9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862532A-D5CE-8FFD-4261-FC4C14867237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6C2D3CB-42A7-94AF-C01E-6ED53348046A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F1600B-6724-E1D0-8CA8-37964CB61F23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9081B41-F970-50EF-4198-323BA74008CD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861DC77-D7E7-CF4C-D6C9-EF6DD3C44604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BC62F68-FF8F-6F45-1F75-88A945AD18F6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4BB8C1-5272-65E7-1179-27924D283345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880C4BCE-E730-1216-ECC9-BA07EB228506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72B082F-CCCC-EE2E-B78A-A51FBDEB6EC3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986868-7DE3-F4F9-C40E-9D34C73CB65C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0BC379-68AC-D9F9-4EB2-F415B63ED9A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18C176-B770-B3EF-EA72-46B4500CDE08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2EF5AA2C-9B1C-9FEC-ABF5-BDAA188EB276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516E590-9296-BD41-46D8-49D0207712D9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297ADDE-EFE6-815A-6630-7447E994F3A2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BDFFFE-45FE-CCF9-5084-669599B48772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6B4C16-6AD0-45DC-8C95-0B5844456EE5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3B6F617D-445C-8681-9E57-8467C67B9065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703BC3B-6DC3-D4C6-828C-4FE6870B6396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58E065D-B2D7-1673-9B34-BB68F6838BCE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29578E-D6C0-9A14-D141-92316CFDD184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EED58858-55E3-F0C4-FB96-98B1A76DB5A9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7AC86F3-F4D3-09DE-15FE-AFDF9940F991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24C7162-54B9-CC9E-2755-D5D8267324C8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66B75BC-1E6F-2376-2A92-2268CB3CDAD9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B0E335-822E-46EB-2153-E3349A15C619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EA5E3F-4831-62D1-0F13-7BD39A5A7CF4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952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14">
          <p15:clr>
            <a:srgbClr val="F26B43"/>
          </p15:clr>
        </p15:guide>
        <p15:guide id="4" orient="horz" pos="1254">
          <p15:clr>
            <a:srgbClr val="F26B43"/>
          </p15:clr>
        </p15:guide>
        <p15:guide id="5" pos="6698">
          <p15:clr>
            <a:srgbClr val="F26B43"/>
          </p15:clr>
        </p15:guide>
        <p15:guide id="6" pos="279">
          <p15:clr>
            <a:srgbClr val="F26B43"/>
          </p15:clr>
        </p15:guide>
        <p15:guide id="7" pos="740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1990725"/>
            <a:ext cx="9845674" cy="41481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F52F-59D7-40F9-9C80-DB2956E220F1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aphic 8">
            <a:extLst>
              <a:ext uri="{FF2B5EF4-FFF2-40B4-BE49-F238E27FC236}">
                <a16:creationId xmlns:a16="http://schemas.microsoft.com/office/drawing/2014/main" id="{A2D04B55-5FD4-BDEE-9941-DF0F98CF7654}"/>
              </a:ext>
            </a:extLst>
          </p:cNvPr>
          <p:cNvGrpSpPr/>
          <p:nvPr userDrawn="1"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6AEA45-B367-6B72-E74E-6B1EA0A6BBC2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699DF3-440F-58A7-8BF3-0BA886C522F9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C2313F4-ABA9-E87D-35CD-FA7DA6225334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4BBF7D-3119-E6F4-51E8-7F9827812B56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9E9027-7F72-F144-083D-F24563AC2D04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23200F-14B0-41C7-9A56-7629C0717E36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FF164F-28F7-142B-24A1-B9E6D9C3F229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8D37A283-395E-DEE2-B215-B862999E47D7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649F8A6-6994-82D2-C21B-2D5FC6B2343D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D5CE307-F71F-88F3-1829-B9C22751ED50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C402914-4BA2-0094-7F5A-892F477FD369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90C542-55E4-0E6D-22C0-3EC694B84436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41221B51-2DAA-1CFD-661E-037C31231A99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BA8E4F-0497-38BA-7C09-29323AC92BD5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743A2BB-1A58-8AE5-5631-7821974AF445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AAA7838-63A8-DB1C-223B-924F2689D7CD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F969C89-CAE4-6954-B245-8F35936EA480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E46849C-DE73-7909-DDB3-C24BDA221D7C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132727D-43DD-7CD6-3361-B37300E72037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FA82484-DF70-3662-038C-BB7BCFB40FC7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EAEBA2B-ADCA-6CB5-3DD4-C0CAFDB92744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186F93-DB28-595D-5740-EB02707E7DA7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6" name="Graphic 7">
              <a:extLst>
                <a:ext uri="{FF2B5EF4-FFF2-40B4-BE49-F238E27FC236}">
                  <a16:creationId xmlns:a16="http://schemas.microsoft.com/office/drawing/2014/main" id="{84EA5368-574B-0EFF-D272-6E2074C3619A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0DDE818-98BC-8DF5-FDE5-14D8632FF159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A0E52ED-D4B3-3A98-79C2-0BBFB525E8FB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3D40607-9BC6-C94E-B5F4-6BD475BB908B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B27D6D-F3D3-8F01-A303-2F06524D9206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E6DE7D93-F6A8-C8BB-07A7-01F43554826C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01D7532-FDC8-686D-0568-72FCBBB5CB3D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AF478B5-3BF6-5571-0FBB-21763D9709CA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12DC97A-96E3-7B95-B673-58B20E206E9D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7F4E0A-450C-EFE7-2663-427F3589DFD3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D52803D7-B518-8530-B11E-86D7ADA3DB39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9BC655-99D8-18AC-7DC6-7436A51FCC93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E226DC-9E42-0189-59F2-D9B775541023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F31A19-E950-C802-87F9-48561039866C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3" name="Graphic 7">
              <a:extLst>
                <a:ext uri="{FF2B5EF4-FFF2-40B4-BE49-F238E27FC236}">
                  <a16:creationId xmlns:a16="http://schemas.microsoft.com/office/drawing/2014/main" id="{12EC6E70-9F7A-713E-1F58-D13314877130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4616021-7290-84C4-1827-84C5271D312D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E79165-A957-6EBC-C7F2-89FBE25C8FB9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A8D1C9B-F785-68A2-28BA-CFCCEABD01A9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6DF4D8-D8B2-7154-C455-DC5B5B2A0555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A66641-8A5F-104C-E7DA-25888524C447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6575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14">
          <p15:clr>
            <a:srgbClr val="F26B43"/>
          </p15:clr>
        </p15:guide>
        <p15:guide id="4" orient="horz" pos="1254">
          <p15:clr>
            <a:srgbClr val="F26B43"/>
          </p15:clr>
        </p15:guide>
        <p15:guide id="5" pos="6698">
          <p15:clr>
            <a:srgbClr val="F26B43"/>
          </p15:clr>
        </p15:guide>
        <p15:guide id="6" pos="279">
          <p15:clr>
            <a:srgbClr val="F26B43"/>
          </p15:clr>
        </p15:guide>
        <p15:guide id="7" pos="740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1962149"/>
            <a:ext cx="9845674" cy="4176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690B-6EC5-4E5F-BEA5-810E72C9328F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D349BEBF-8081-0DD4-3D11-C8BB13418919}"/>
              </a:ext>
            </a:extLst>
          </p:cNvPr>
          <p:cNvGrpSpPr/>
          <p:nvPr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8E9D0-506D-4790-EEC1-C550255A24C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52A94-0F30-8F80-E695-0E5EECDDD9A1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A5AE8C-F01E-716D-145C-8AD42648910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BB262F-E901-0DD1-436B-0956A89B4EE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D4B84D-0F5F-2DE9-6B51-F489582AE62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F0421A-48B4-3100-1501-AA4213F11774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4742F85-6B74-B380-614B-8B5FF8566239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7" name="Graphic 7">
              <a:extLst>
                <a:ext uri="{FF2B5EF4-FFF2-40B4-BE49-F238E27FC236}">
                  <a16:creationId xmlns:a16="http://schemas.microsoft.com/office/drawing/2014/main" id="{3212BAD4-6748-CBDA-06E2-13BA0E16C509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solidFill>
              <a:srgbClr val="FFFFFF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581F223-4D46-18BD-F3A9-4D9758CD708F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2329E92-E821-8304-9BCC-D17E2DED1BE6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602C2C2-0D99-150E-B2AC-4A92F6E1D7A0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744F2C5-BD2F-3C2F-7737-D3E4A6E311B5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59" name="Graphic 7">
              <a:extLst>
                <a:ext uri="{FF2B5EF4-FFF2-40B4-BE49-F238E27FC236}">
                  <a16:creationId xmlns:a16="http://schemas.microsoft.com/office/drawing/2014/main" id="{CFA1419E-1780-E320-3A2A-23EE4FB6748B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solidFill>
              <a:srgbClr val="FFFFFF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C8C158A-DBC6-3E8D-6827-D8F24D55A087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737F750-DC80-EA76-E662-B54F54031C2B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BEEF754-24E7-9148-E669-4B45CBD6E6D9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C75EFA2-2F89-777C-C340-F187BBF908A2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4DB93C13-208E-CD55-CD0D-28D93989E3CF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549BF75-04EF-D553-0A4A-416CB0B0DF00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5DDF3EB-9307-2339-0067-C3378CE3C997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81E5AE-761D-2703-82E7-DFF6E1352877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228E82-58D4-32C5-2817-1A8D6FACB722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1" name="Graphic 7">
              <a:extLst>
                <a:ext uri="{FF2B5EF4-FFF2-40B4-BE49-F238E27FC236}">
                  <a16:creationId xmlns:a16="http://schemas.microsoft.com/office/drawing/2014/main" id="{7B79A05C-FF0F-91AF-F0B3-D9F25A2BA397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solidFill>
              <a:srgbClr val="FFFFFF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C87CE6-DAAA-3B78-3508-1155D7DF6CAD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8AD4660-E79C-8E3C-5176-98703757C9E8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C3F23AB-F22C-35FB-BBFD-D9BCF32F848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25B94F-83FB-2AD5-4FE6-DD33D25D006E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4" name="Graphic 7">
              <a:extLst>
                <a:ext uri="{FF2B5EF4-FFF2-40B4-BE49-F238E27FC236}">
                  <a16:creationId xmlns:a16="http://schemas.microsoft.com/office/drawing/2014/main" id="{69DB3128-8045-C13A-D3C4-4D32E3D64344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solidFill>
              <a:srgbClr val="FFFFFF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D05C24D4-510E-DD54-EF23-17553DEAD749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92EC441-C7A7-D45C-5133-B6ED1304692D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6F225D19-D255-6AB6-8276-A692FED92EC5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7CE53CD-848C-EA6E-7DBE-E4C7AEBF78F5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6" name="Graphic 7">
              <a:extLst>
                <a:ext uri="{FF2B5EF4-FFF2-40B4-BE49-F238E27FC236}">
                  <a16:creationId xmlns:a16="http://schemas.microsoft.com/office/drawing/2014/main" id="{872CD259-83B8-9054-538F-F6A7ACEA22DF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solidFill>
              <a:srgbClr val="FFFFFF"/>
            </a:solidFill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3211C83-EAAC-1EC0-55E9-179927DED350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2F4FF43-7C3B-9311-AF72-693ED395B6DE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26BB4F7-4BAC-C9ED-9C47-C12F60D2E5D6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solidFill>
              <a:srgbClr val="FFFFFF"/>
            </a:solidFill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68" name="Graphic 7">
              <a:extLst>
                <a:ext uri="{FF2B5EF4-FFF2-40B4-BE49-F238E27FC236}">
                  <a16:creationId xmlns:a16="http://schemas.microsoft.com/office/drawing/2014/main" id="{73CB3C47-FEB5-54BA-D00B-B1943D9B4020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solidFill>
              <a:srgbClr val="FFFFFF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B63F871-0AC7-461C-3911-177588321E9F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1C96D18-A942-D6F8-C179-756CDBC4EBB7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BB8131D-BAAE-B40D-A9FD-34D9E385A926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D1B4D70-1D54-11E0-5FDE-5D4E4ED3DB73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3FA48383-3E72-9A81-C292-54C3213F0EFA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solidFill>
                <a:srgbClr val="FFFFFF"/>
              </a:solidFill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7977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14">
          <p15:clr>
            <a:srgbClr val="F26B43"/>
          </p15:clr>
        </p15:guide>
        <p15:guide id="4" orient="horz" pos="1254">
          <p15:clr>
            <a:srgbClr val="F26B43"/>
          </p15:clr>
        </p15:guide>
        <p15:guide id="5" pos="6698">
          <p15:clr>
            <a:srgbClr val="F26B43"/>
          </p15:clr>
        </p15:guide>
        <p15:guide id="6" pos="279">
          <p15:clr>
            <a:srgbClr val="F26B43"/>
          </p15:clr>
        </p15:guide>
        <p15:guide id="7" pos="740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328" y="1962149"/>
            <a:ext cx="9833321" cy="4176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56093" y="157560"/>
            <a:ext cx="1109663" cy="1611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EB8BE3-12F9-4836-BDDF-E60D0EFF00D2}" type="datetime1">
              <a:rPr lang="sv-SE" smtClean="0"/>
              <a:t>2022-08-16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3" y="138311"/>
            <a:ext cx="3296330" cy="264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Investerarpresentation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1969" y="6291217"/>
            <a:ext cx="1008062" cy="2563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aphic 8">
            <a:extLst>
              <a:ext uri="{FF2B5EF4-FFF2-40B4-BE49-F238E27FC236}">
                <a16:creationId xmlns:a16="http://schemas.microsoft.com/office/drawing/2014/main" id="{D349BEBF-8081-0DD4-3D11-C8BB13418919}"/>
              </a:ext>
            </a:extLst>
          </p:cNvPr>
          <p:cNvGrpSpPr/>
          <p:nvPr/>
        </p:nvGrpSpPr>
        <p:grpSpPr>
          <a:xfrm>
            <a:off x="10656093" y="6048375"/>
            <a:ext cx="1121569" cy="549925"/>
            <a:chOff x="9034498" y="4510087"/>
            <a:chExt cx="1690079" cy="828675"/>
          </a:xfrm>
          <a:solidFill>
            <a:schemeClr val="tx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58E9D0-506D-4790-EEC1-C550255A24CE}"/>
                </a:ext>
              </a:extLst>
            </p:cNvPr>
            <p:cNvSpPr/>
            <p:nvPr/>
          </p:nvSpPr>
          <p:spPr>
            <a:xfrm>
              <a:off x="9520236" y="4535613"/>
              <a:ext cx="525875" cy="518541"/>
            </a:xfrm>
            <a:custGeom>
              <a:avLst/>
              <a:gdLst>
                <a:gd name="connsiteX0" fmla="*/ 259493 w 525875"/>
                <a:gd name="connsiteY0" fmla="*/ 373369 h 518541"/>
                <a:gd name="connsiteX1" fmla="*/ 144621 w 525875"/>
                <a:gd name="connsiteY1" fmla="*/ 258688 h 518541"/>
                <a:gd name="connsiteX2" fmla="*/ 144621 w 525875"/>
                <a:gd name="connsiteY2" fmla="*/ 258593 h 518541"/>
                <a:gd name="connsiteX3" fmla="*/ 259493 w 525875"/>
                <a:gd name="connsiteY3" fmla="*/ 143721 h 518541"/>
                <a:gd name="connsiteX4" fmla="*/ 374269 w 525875"/>
                <a:gd name="connsiteY4" fmla="*/ 258498 h 518541"/>
                <a:gd name="connsiteX5" fmla="*/ 374269 w 525875"/>
                <a:gd name="connsiteY5" fmla="*/ 258593 h 518541"/>
                <a:gd name="connsiteX6" fmla="*/ 260446 w 525875"/>
                <a:gd name="connsiteY6" fmla="*/ 373369 h 518541"/>
                <a:gd name="connsiteX7" fmla="*/ 259493 w 525875"/>
                <a:gd name="connsiteY7" fmla="*/ 373369 h 518541"/>
                <a:gd name="connsiteX8" fmla="*/ 397891 w 525875"/>
                <a:gd name="connsiteY8" fmla="*/ 39994 h 518541"/>
                <a:gd name="connsiteX9" fmla="*/ 259493 w 525875"/>
                <a:gd name="connsiteY9" fmla="*/ -297 h 518541"/>
                <a:gd name="connsiteX10" fmla="*/ 222 w 525875"/>
                <a:gd name="connsiteY10" fmla="*/ 258783 h 518541"/>
                <a:gd name="connsiteX11" fmla="*/ 222 w 525875"/>
                <a:gd name="connsiteY11" fmla="*/ 258974 h 518541"/>
                <a:gd name="connsiteX12" fmla="*/ 259493 w 525875"/>
                <a:gd name="connsiteY12" fmla="*/ 518244 h 518541"/>
                <a:gd name="connsiteX13" fmla="*/ 397891 w 525875"/>
                <a:gd name="connsiteY13" fmla="*/ 477858 h 518541"/>
                <a:gd name="connsiteX14" fmla="*/ 419513 w 525875"/>
                <a:gd name="connsiteY14" fmla="*/ 498718 h 518541"/>
                <a:gd name="connsiteX15" fmla="*/ 526098 w 525875"/>
                <a:gd name="connsiteY15" fmla="*/ 498718 h 518541"/>
                <a:gd name="connsiteX16" fmla="*/ 526098 w 525875"/>
                <a:gd name="connsiteY16" fmla="*/ 18753 h 518541"/>
                <a:gd name="connsiteX17" fmla="*/ 419513 w 525875"/>
                <a:gd name="connsiteY17" fmla="*/ 18753 h 518541"/>
                <a:gd name="connsiteX18" fmla="*/ 397891 w 525875"/>
                <a:gd name="connsiteY18" fmla="*/ 39613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875" h="518541">
                  <a:moveTo>
                    <a:pt x="259493" y="373369"/>
                  </a:moveTo>
                  <a:cubicBezTo>
                    <a:pt x="196104" y="373426"/>
                    <a:pt x="144679" y="322077"/>
                    <a:pt x="144621" y="258688"/>
                  </a:cubicBezTo>
                  <a:cubicBezTo>
                    <a:pt x="144621" y="258660"/>
                    <a:pt x="144621" y="258622"/>
                    <a:pt x="144621" y="258593"/>
                  </a:cubicBezTo>
                  <a:cubicBezTo>
                    <a:pt x="144621" y="195147"/>
                    <a:pt x="196047" y="143721"/>
                    <a:pt x="259493" y="143721"/>
                  </a:cubicBezTo>
                  <a:cubicBezTo>
                    <a:pt x="322882" y="143721"/>
                    <a:pt x="374269" y="195109"/>
                    <a:pt x="374269" y="258498"/>
                  </a:cubicBezTo>
                  <a:cubicBezTo>
                    <a:pt x="374269" y="258526"/>
                    <a:pt x="374269" y="258564"/>
                    <a:pt x="374269" y="258593"/>
                  </a:cubicBezTo>
                  <a:cubicBezTo>
                    <a:pt x="374536" y="321715"/>
                    <a:pt x="323577" y="373102"/>
                    <a:pt x="260446" y="373369"/>
                  </a:cubicBezTo>
                  <a:cubicBezTo>
                    <a:pt x="260131" y="373369"/>
                    <a:pt x="259807" y="373369"/>
                    <a:pt x="259493" y="373369"/>
                  </a:cubicBezTo>
                  <a:moveTo>
                    <a:pt x="397891" y="39994"/>
                  </a:moveTo>
                  <a:cubicBezTo>
                    <a:pt x="356543" y="13648"/>
                    <a:pt x="308528" y="-335"/>
                    <a:pt x="259493" y="-297"/>
                  </a:cubicBezTo>
                  <a:cubicBezTo>
                    <a:pt x="116351" y="-354"/>
                    <a:pt x="280" y="115642"/>
                    <a:pt x="222" y="258783"/>
                  </a:cubicBezTo>
                  <a:cubicBezTo>
                    <a:pt x="222" y="258850"/>
                    <a:pt x="222" y="258907"/>
                    <a:pt x="222" y="258974"/>
                  </a:cubicBezTo>
                  <a:cubicBezTo>
                    <a:pt x="222" y="402163"/>
                    <a:pt x="116304" y="518244"/>
                    <a:pt x="259493" y="518244"/>
                  </a:cubicBezTo>
                  <a:cubicBezTo>
                    <a:pt x="308537" y="518254"/>
                    <a:pt x="356553" y="504243"/>
                    <a:pt x="397891" y="477858"/>
                  </a:cubicBezTo>
                  <a:cubicBezTo>
                    <a:pt x="407416" y="490527"/>
                    <a:pt x="402654" y="498718"/>
                    <a:pt x="419513" y="498718"/>
                  </a:cubicBezTo>
                  <a:lnTo>
                    <a:pt x="526098" y="498718"/>
                  </a:lnTo>
                  <a:lnTo>
                    <a:pt x="526098" y="18753"/>
                  </a:lnTo>
                  <a:lnTo>
                    <a:pt x="419513" y="18753"/>
                  </a:lnTo>
                  <a:cubicBezTo>
                    <a:pt x="402654" y="18753"/>
                    <a:pt x="407226" y="27040"/>
                    <a:pt x="397891" y="396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52A94-0F30-8F80-E695-0E5EECDDD9A1}"/>
                </a:ext>
              </a:extLst>
            </p:cNvPr>
            <p:cNvSpPr/>
            <p:nvPr/>
          </p:nvSpPr>
          <p:spPr>
            <a:xfrm>
              <a:off x="10610278" y="4510087"/>
              <a:ext cx="114300" cy="114300"/>
            </a:xfrm>
            <a:custGeom>
              <a:avLst/>
              <a:gdLst>
                <a:gd name="connsiteX0" fmla="*/ 57372 w 114300"/>
                <a:gd name="connsiteY0" fmla="*/ -297 h 114300"/>
                <a:gd name="connsiteX1" fmla="*/ 222 w 114300"/>
                <a:gd name="connsiteY1" fmla="*/ 56853 h 114300"/>
                <a:gd name="connsiteX2" fmla="*/ 57372 w 114300"/>
                <a:gd name="connsiteY2" fmla="*/ 114003 h 114300"/>
                <a:gd name="connsiteX3" fmla="*/ 114522 w 114300"/>
                <a:gd name="connsiteY3" fmla="*/ 56853 h 114300"/>
                <a:gd name="connsiteX4" fmla="*/ 57372 w 114300"/>
                <a:gd name="connsiteY4" fmla="*/ -29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57372" y="-297"/>
                  </a:moveTo>
                  <a:cubicBezTo>
                    <a:pt x="25809" y="-297"/>
                    <a:pt x="222" y="25287"/>
                    <a:pt x="222" y="56853"/>
                  </a:cubicBezTo>
                  <a:cubicBezTo>
                    <a:pt x="222" y="88419"/>
                    <a:pt x="25809" y="114003"/>
                    <a:pt x="57372" y="114003"/>
                  </a:cubicBezTo>
                  <a:cubicBezTo>
                    <a:pt x="88935" y="114003"/>
                    <a:pt x="114522" y="88419"/>
                    <a:pt x="114522" y="56853"/>
                  </a:cubicBezTo>
                  <a:cubicBezTo>
                    <a:pt x="114522" y="25287"/>
                    <a:pt x="88935" y="-297"/>
                    <a:pt x="57372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A5AE8C-F01E-716D-145C-8AD426489100}"/>
                </a:ext>
              </a:extLst>
            </p:cNvPr>
            <p:cNvSpPr/>
            <p:nvPr/>
          </p:nvSpPr>
          <p:spPr>
            <a:xfrm>
              <a:off x="10153649" y="4532375"/>
              <a:ext cx="518541" cy="518541"/>
            </a:xfrm>
            <a:custGeom>
              <a:avLst/>
              <a:gdLst>
                <a:gd name="connsiteX0" fmla="*/ 259493 w 518541"/>
                <a:gd name="connsiteY0" fmla="*/ 373845 h 518541"/>
                <a:gd name="connsiteX1" fmla="*/ 145193 w 518541"/>
                <a:gd name="connsiteY1" fmla="*/ 258974 h 518541"/>
                <a:gd name="connsiteX2" fmla="*/ 259493 w 518541"/>
                <a:gd name="connsiteY2" fmla="*/ 144102 h 518541"/>
                <a:gd name="connsiteX3" fmla="*/ 374364 w 518541"/>
                <a:gd name="connsiteY3" fmla="*/ 258974 h 518541"/>
                <a:gd name="connsiteX4" fmla="*/ 259493 w 518541"/>
                <a:gd name="connsiteY4" fmla="*/ 373845 h 518541"/>
                <a:gd name="connsiteX5" fmla="*/ 259493 w 518541"/>
                <a:gd name="connsiteY5" fmla="*/ -297 h 518541"/>
                <a:gd name="connsiteX6" fmla="*/ 222 w 518541"/>
                <a:gd name="connsiteY6" fmla="*/ 258974 h 518541"/>
                <a:gd name="connsiteX7" fmla="*/ 259493 w 518541"/>
                <a:gd name="connsiteY7" fmla="*/ 518244 h 518541"/>
                <a:gd name="connsiteX8" fmla="*/ 518763 w 518541"/>
                <a:gd name="connsiteY8" fmla="*/ 258974 h 518541"/>
                <a:gd name="connsiteX9" fmla="*/ 259493 w 518541"/>
                <a:gd name="connsiteY9" fmla="*/ -297 h 518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541" h="518541">
                  <a:moveTo>
                    <a:pt x="259493" y="373845"/>
                  </a:moveTo>
                  <a:cubicBezTo>
                    <a:pt x="196253" y="373579"/>
                    <a:pt x="145140" y="322210"/>
                    <a:pt x="145193" y="258974"/>
                  </a:cubicBezTo>
                  <a:cubicBezTo>
                    <a:pt x="145140" y="195737"/>
                    <a:pt x="196253" y="144369"/>
                    <a:pt x="259493" y="144102"/>
                  </a:cubicBezTo>
                  <a:cubicBezTo>
                    <a:pt x="322935" y="144102"/>
                    <a:pt x="374364" y="195528"/>
                    <a:pt x="374364" y="258974"/>
                  </a:cubicBezTo>
                  <a:cubicBezTo>
                    <a:pt x="374364" y="322420"/>
                    <a:pt x="322935" y="373845"/>
                    <a:pt x="259493" y="373845"/>
                  </a:cubicBezTo>
                  <a:moveTo>
                    <a:pt x="259493" y="-297"/>
                  </a:moveTo>
                  <a:cubicBezTo>
                    <a:pt x="116302" y="-297"/>
                    <a:pt x="222" y="115785"/>
                    <a:pt x="222" y="258974"/>
                  </a:cubicBezTo>
                  <a:cubicBezTo>
                    <a:pt x="222" y="402163"/>
                    <a:pt x="116302" y="518244"/>
                    <a:pt x="259493" y="518244"/>
                  </a:cubicBezTo>
                  <a:cubicBezTo>
                    <a:pt x="402684" y="518244"/>
                    <a:pt x="518763" y="402163"/>
                    <a:pt x="518763" y="258974"/>
                  </a:cubicBezTo>
                  <a:cubicBezTo>
                    <a:pt x="518763" y="115785"/>
                    <a:pt x="402684" y="-297"/>
                    <a:pt x="259493" y="-29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BB262F-E901-0DD1-436B-0956A89B4EE7}"/>
                </a:ext>
              </a:extLst>
            </p:cNvPr>
            <p:cNvSpPr/>
            <p:nvPr/>
          </p:nvSpPr>
          <p:spPr>
            <a:xfrm>
              <a:off x="10153830" y="5079491"/>
              <a:ext cx="517609" cy="259270"/>
            </a:xfrm>
            <a:custGeom>
              <a:avLst/>
              <a:gdLst>
                <a:gd name="connsiteX0" fmla="*/ 259312 w 517609"/>
                <a:gd name="connsiteY0" fmla="*/ 114575 h 259270"/>
                <a:gd name="connsiteX1" fmla="*/ 145012 w 517609"/>
                <a:gd name="connsiteY1" fmla="*/ 13134 h 259270"/>
                <a:gd name="connsiteX2" fmla="*/ 130820 w 517609"/>
                <a:gd name="connsiteY2" fmla="*/ -297 h 259270"/>
                <a:gd name="connsiteX3" fmla="*/ 14996 w 517609"/>
                <a:gd name="connsiteY3" fmla="*/ -297 h 259270"/>
                <a:gd name="connsiteX4" fmla="*/ 222 w 517609"/>
                <a:gd name="connsiteY4" fmla="*/ 14458 h 259270"/>
                <a:gd name="connsiteX5" fmla="*/ 232 w 517609"/>
                <a:gd name="connsiteY5" fmla="*/ 15039 h 259270"/>
                <a:gd name="connsiteX6" fmla="*/ 259026 w 517609"/>
                <a:gd name="connsiteY6" fmla="*/ 258974 h 259270"/>
                <a:gd name="connsiteX7" fmla="*/ 517820 w 517609"/>
                <a:gd name="connsiteY7" fmla="*/ 15039 h 259270"/>
                <a:gd name="connsiteX8" fmla="*/ 503640 w 517609"/>
                <a:gd name="connsiteY8" fmla="*/ -287 h 259270"/>
                <a:gd name="connsiteX9" fmla="*/ 503057 w 517609"/>
                <a:gd name="connsiteY9" fmla="*/ -297 h 259270"/>
                <a:gd name="connsiteX10" fmla="*/ 387614 w 517609"/>
                <a:gd name="connsiteY10" fmla="*/ -297 h 259270"/>
                <a:gd name="connsiteX11" fmla="*/ 373421 w 517609"/>
                <a:gd name="connsiteY11" fmla="*/ 13134 h 259270"/>
                <a:gd name="connsiteX12" fmla="*/ 259121 w 517609"/>
                <a:gd name="connsiteY12" fmla="*/ 114575 h 25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609" h="259270">
                  <a:moveTo>
                    <a:pt x="259312" y="114575"/>
                  </a:moveTo>
                  <a:cubicBezTo>
                    <a:pt x="200983" y="114689"/>
                    <a:pt x="151832" y="71065"/>
                    <a:pt x="145012" y="13134"/>
                  </a:cubicBezTo>
                  <a:cubicBezTo>
                    <a:pt x="144427" y="5676"/>
                    <a:pt x="138296" y="-125"/>
                    <a:pt x="130820" y="-297"/>
                  </a:cubicBezTo>
                  <a:lnTo>
                    <a:pt x="14996" y="-297"/>
                  </a:lnTo>
                  <a:cubicBezTo>
                    <a:pt x="6842" y="-306"/>
                    <a:pt x="222" y="6304"/>
                    <a:pt x="222" y="14458"/>
                  </a:cubicBezTo>
                  <a:cubicBezTo>
                    <a:pt x="222" y="14648"/>
                    <a:pt x="222" y="14848"/>
                    <a:pt x="232" y="15039"/>
                  </a:cubicBezTo>
                  <a:cubicBezTo>
                    <a:pt x="8347" y="152027"/>
                    <a:pt x="121800" y="258964"/>
                    <a:pt x="259026" y="258974"/>
                  </a:cubicBezTo>
                  <a:cubicBezTo>
                    <a:pt x="396271" y="259012"/>
                    <a:pt x="509750" y="152046"/>
                    <a:pt x="517820" y="15039"/>
                  </a:cubicBezTo>
                  <a:cubicBezTo>
                    <a:pt x="518136" y="6895"/>
                    <a:pt x="511787" y="27"/>
                    <a:pt x="503640" y="-287"/>
                  </a:cubicBezTo>
                  <a:cubicBezTo>
                    <a:pt x="503445" y="-297"/>
                    <a:pt x="503251" y="-297"/>
                    <a:pt x="503057" y="-297"/>
                  </a:cubicBezTo>
                  <a:lnTo>
                    <a:pt x="387614" y="-297"/>
                  </a:lnTo>
                  <a:cubicBezTo>
                    <a:pt x="380138" y="-125"/>
                    <a:pt x="374006" y="5676"/>
                    <a:pt x="373421" y="13134"/>
                  </a:cubicBezTo>
                  <a:cubicBezTo>
                    <a:pt x="366562" y="71045"/>
                    <a:pt x="317434" y="114641"/>
                    <a:pt x="259121" y="114575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D4B84D-0F5F-2DE9-6B51-F489582AE620}"/>
                </a:ext>
              </a:extLst>
            </p:cNvPr>
            <p:cNvSpPr/>
            <p:nvPr/>
          </p:nvSpPr>
          <p:spPr>
            <a:xfrm>
              <a:off x="9034498" y="4534887"/>
              <a:ext cx="432948" cy="518505"/>
            </a:xfrm>
            <a:custGeom>
              <a:avLst/>
              <a:gdLst>
                <a:gd name="connsiteX0" fmla="*/ 227072 w 432948"/>
                <a:gd name="connsiteY0" fmla="*/ 148734 h 518505"/>
                <a:gd name="connsiteX1" fmla="*/ 327465 w 432948"/>
                <a:gd name="connsiteY1" fmla="*/ 166831 h 518505"/>
                <a:gd name="connsiteX2" fmla="*/ 346515 w 432948"/>
                <a:gd name="connsiteY2" fmla="*/ 165974 h 518505"/>
                <a:gd name="connsiteX3" fmla="*/ 428525 w 432948"/>
                <a:gd name="connsiteY3" fmla="*/ 83964 h 518505"/>
                <a:gd name="connsiteX4" fmla="*/ 429125 w 432948"/>
                <a:gd name="connsiteY4" fmla="*/ 63228 h 518505"/>
                <a:gd name="connsiteX5" fmla="*/ 428525 w 432948"/>
                <a:gd name="connsiteY5" fmla="*/ 62628 h 518505"/>
                <a:gd name="connsiteX6" fmla="*/ 233739 w 432948"/>
                <a:gd name="connsiteY6" fmla="*/ 1001 h 518505"/>
                <a:gd name="connsiteX7" fmla="*/ 1901 w 432948"/>
                <a:gd name="connsiteY7" fmla="*/ 229601 h 518505"/>
                <a:gd name="connsiteX8" fmla="*/ 230367 w 432948"/>
                <a:gd name="connsiteY8" fmla="*/ 516551 h 518505"/>
                <a:gd name="connsiteX9" fmla="*/ 259552 w 432948"/>
                <a:gd name="connsiteY9" fmla="*/ 518209 h 518505"/>
                <a:gd name="connsiteX10" fmla="*/ 428525 w 432948"/>
                <a:gd name="connsiteY10" fmla="*/ 455344 h 518505"/>
                <a:gd name="connsiteX11" fmla="*/ 429268 w 432948"/>
                <a:gd name="connsiteY11" fmla="*/ 434751 h 518505"/>
                <a:gd name="connsiteX12" fmla="*/ 428525 w 432948"/>
                <a:gd name="connsiteY12" fmla="*/ 434008 h 518505"/>
                <a:gd name="connsiteX13" fmla="*/ 346706 w 432948"/>
                <a:gd name="connsiteY13" fmla="*/ 352188 h 518505"/>
                <a:gd name="connsiteX14" fmla="*/ 327656 w 432948"/>
                <a:gd name="connsiteY14" fmla="*/ 350473 h 518505"/>
                <a:gd name="connsiteX15" fmla="*/ 258694 w 432948"/>
                <a:gd name="connsiteY15" fmla="*/ 373810 h 518505"/>
                <a:gd name="connsiteX16" fmla="*/ 143785 w 432948"/>
                <a:gd name="connsiteY16" fmla="*/ 258785 h 518505"/>
                <a:gd name="connsiteX17" fmla="*/ 147061 w 432948"/>
                <a:gd name="connsiteY17" fmla="*/ 231601 h 518505"/>
                <a:gd name="connsiteX18" fmla="*/ 226310 w 432948"/>
                <a:gd name="connsiteY18" fmla="*/ 148638 h 51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948" h="518505">
                  <a:moveTo>
                    <a:pt x="227072" y="148734"/>
                  </a:moveTo>
                  <a:cubicBezTo>
                    <a:pt x="261523" y="138666"/>
                    <a:pt x="298699" y="145371"/>
                    <a:pt x="327465" y="166831"/>
                  </a:cubicBezTo>
                  <a:cubicBezTo>
                    <a:pt x="333170" y="171232"/>
                    <a:pt x="341229" y="170870"/>
                    <a:pt x="346515" y="165974"/>
                  </a:cubicBezTo>
                  <a:lnTo>
                    <a:pt x="428525" y="83964"/>
                  </a:lnTo>
                  <a:cubicBezTo>
                    <a:pt x="434421" y="78401"/>
                    <a:pt x="434688" y="69124"/>
                    <a:pt x="429125" y="63228"/>
                  </a:cubicBezTo>
                  <a:cubicBezTo>
                    <a:pt x="428935" y="63018"/>
                    <a:pt x="428735" y="62818"/>
                    <a:pt x="428525" y="62628"/>
                  </a:cubicBezTo>
                  <a:cubicBezTo>
                    <a:pt x="374833" y="16184"/>
                    <a:pt x="304376" y="-6105"/>
                    <a:pt x="233739" y="1001"/>
                  </a:cubicBezTo>
                  <a:cubicBezTo>
                    <a:pt x="112524" y="13641"/>
                    <a:pt x="16245" y="108576"/>
                    <a:pt x="1901" y="229601"/>
                  </a:cubicBezTo>
                  <a:cubicBezTo>
                    <a:pt x="-14254" y="371933"/>
                    <a:pt x="88045" y="500406"/>
                    <a:pt x="230367" y="516551"/>
                  </a:cubicBezTo>
                  <a:cubicBezTo>
                    <a:pt x="240064" y="517656"/>
                    <a:pt x="249798" y="518209"/>
                    <a:pt x="259552" y="518209"/>
                  </a:cubicBezTo>
                  <a:cubicBezTo>
                    <a:pt x="321607" y="518275"/>
                    <a:pt x="381605" y="495958"/>
                    <a:pt x="428525" y="455344"/>
                  </a:cubicBezTo>
                  <a:cubicBezTo>
                    <a:pt x="434421" y="449857"/>
                    <a:pt x="434745" y="440637"/>
                    <a:pt x="429268" y="434751"/>
                  </a:cubicBezTo>
                  <a:cubicBezTo>
                    <a:pt x="429030" y="434493"/>
                    <a:pt x="428782" y="434246"/>
                    <a:pt x="428525" y="434008"/>
                  </a:cubicBezTo>
                  <a:lnTo>
                    <a:pt x="346706" y="352188"/>
                  </a:lnTo>
                  <a:cubicBezTo>
                    <a:pt x="341733" y="346825"/>
                    <a:pt x="333504" y="346082"/>
                    <a:pt x="327656" y="350473"/>
                  </a:cubicBezTo>
                  <a:cubicBezTo>
                    <a:pt x="307824" y="365561"/>
                    <a:pt x="283612" y="373752"/>
                    <a:pt x="258694" y="373810"/>
                  </a:cubicBezTo>
                  <a:cubicBezTo>
                    <a:pt x="195201" y="373781"/>
                    <a:pt x="143756" y="322279"/>
                    <a:pt x="143785" y="258785"/>
                  </a:cubicBezTo>
                  <a:cubicBezTo>
                    <a:pt x="143794" y="249623"/>
                    <a:pt x="144890" y="240498"/>
                    <a:pt x="147061" y="231601"/>
                  </a:cubicBezTo>
                  <a:cubicBezTo>
                    <a:pt x="156501" y="191634"/>
                    <a:pt x="186819" y="159897"/>
                    <a:pt x="226310" y="14863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7E6892-C0C8-2178-DF36-6560F7BEE008}"/>
              </a:ext>
            </a:extLst>
          </p:cNvPr>
          <p:cNvGrpSpPr/>
          <p:nvPr userDrawn="1"/>
        </p:nvGrpSpPr>
        <p:grpSpPr>
          <a:xfrm>
            <a:off x="453865" y="6251011"/>
            <a:ext cx="1355885" cy="324730"/>
            <a:chOff x="449103" y="5733781"/>
            <a:chExt cx="1372773" cy="328775"/>
          </a:xfrm>
          <a:solidFill>
            <a:schemeClr val="tx2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44BEE4-E706-484A-D7DE-D3F935301840}"/>
                </a:ext>
              </a:extLst>
            </p:cNvPr>
            <p:cNvSpPr/>
            <p:nvPr/>
          </p:nvSpPr>
          <p:spPr>
            <a:xfrm>
              <a:off x="449103" y="5738457"/>
              <a:ext cx="65030" cy="112986"/>
            </a:xfrm>
            <a:custGeom>
              <a:avLst/>
              <a:gdLst>
                <a:gd name="connsiteX0" fmla="*/ 12951 w 65030"/>
                <a:gd name="connsiteY0" fmla="*/ 102001 h 112986"/>
                <a:gd name="connsiteX1" fmla="*/ 65030 w 65030"/>
                <a:gd name="connsiteY1" fmla="*/ 102001 h 112986"/>
                <a:gd name="connsiteX2" fmla="*/ 65030 w 65030"/>
                <a:gd name="connsiteY2" fmla="*/ 112987 h 112986"/>
                <a:gd name="connsiteX3" fmla="*/ 0 w 65030"/>
                <a:gd name="connsiteY3" fmla="*/ 112987 h 112986"/>
                <a:gd name="connsiteX4" fmla="*/ 0 w 65030"/>
                <a:gd name="connsiteY4" fmla="*/ 0 h 112986"/>
                <a:gd name="connsiteX5" fmla="*/ 12951 w 65030"/>
                <a:gd name="connsiteY5" fmla="*/ 0 h 112986"/>
                <a:gd name="connsiteX6" fmla="*/ 12951 w 65030"/>
                <a:gd name="connsiteY6" fmla="*/ 102001 h 11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2986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2987"/>
                  </a:lnTo>
                  <a:lnTo>
                    <a:pt x="0" y="112987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1B4960F4-7AA9-5610-D665-65E040C485D3}"/>
                </a:ext>
              </a:extLst>
            </p:cNvPr>
            <p:cNvGrpSpPr/>
            <p:nvPr/>
          </p:nvGrpSpPr>
          <p:grpSpPr>
            <a:xfrm>
              <a:off x="522988" y="5733781"/>
              <a:ext cx="249633" cy="119185"/>
              <a:chOff x="522988" y="5733781"/>
              <a:chExt cx="249633" cy="119185"/>
            </a:xfrm>
            <a:grpFill/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DD86840-4ABA-1AD3-AF00-2CF236991B2C}"/>
                  </a:ext>
                </a:extLst>
              </p:cNvPr>
              <p:cNvSpPr/>
              <p:nvPr/>
            </p:nvSpPr>
            <p:spPr>
              <a:xfrm>
                <a:off x="522988" y="5774321"/>
                <a:ext cx="70066" cy="78645"/>
              </a:xfrm>
              <a:custGeom>
                <a:avLst/>
                <a:gdLst>
                  <a:gd name="connsiteX0" fmla="*/ 12614 w 70066"/>
                  <a:gd name="connsiteY0" fmla="*/ 34456 h 78645"/>
                  <a:gd name="connsiteX1" fmla="*/ 57637 w 70066"/>
                  <a:gd name="connsiteY1" fmla="*/ 34456 h 78645"/>
                  <a:gd name="connsiteX2" fmla="*/ 35195 w 70066"/>
                  <a:gd name="connsiteY2" fmla="*/ 9551 h 78645"/>
                  <a:gd name="connsiteX3" fmla="*/ 12614 w 70066"/>
                  <a:gd name="connsiteY3" fmla="*/ 34456 h 78645"/>
                  <a:gd name="connsiteX4" fmla="*/ 70173 w 70066"/>
                  <a:gd name="connsiteY4" fmla="*/ 40710 h 78645"/>
                  <a:gd name="connsiteX5" fmla="*/ 12448 w 70066"/>
                  <a:gd name="connsiteY5" fmla="*/ 40710 h 78645"/>
                  <a:gd name="connsiteX6" fmla="*/ 35195 w 70066"/>
                  <a:gd name="connsiteY6" fmla="*/ 68188 h 78645"/>
                  <a:gd name="connsiteX7" fmla="*/ 57803 w 70066"/>
                  <a:gd name="connsiteY7" fmla="*/ 50035 h 78645"/>
                  <a:gd name="connsiteX8" fmla="*/ 70173 w 70066"/>
                  <a:gd name="connsiteY8" fmla="*/ 50035 h 78645"/>
                  <a:gd name="connsiteX9" fmla="*/ 35195 w 70066"/>
                  <a:gd name="connsiteY9" fmla="*/ 78123 h 78645"/>
                  <a:gd name="connsiteX10" fmla="*/ 106 w 70066"/>
                  <a:gd name="connsiteY10" fmla="*/ 38883 h 78645"/>
                  <a:gd name="connsiteX11" fmla="*/ 35195 w 70066"/>
                  <a:gd name="connsiteY11" fmla="*/ -522 h 78645"/>
                  <a:gd name="connsiteX12" fmla="*/ 70173 w 70066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66" h="78645">
                    <a:moveTo>
                      <a:pt x="12614" y="34456"/>
                    </a:moveTo>
                    <a:lnTo>
                      <a:pt x="57637" y="34456"/>
                    </a:lnTo>
                    <a:cubicBezTo>
                      <a:pt x="56420" y="18572"/>
                      <a:pt x="48173" y="9551"/>
                      <a:pt x="35195" y="9551"/>
                    </a:cubicBezTo>
                    <a:cubicBezTo>
                      <a:pt x="22217" y="9551"/>
                      <a:pt x="13832" y="18710"/>
                      <a:pt x="12614" y="34456"/>
                    </a:cubicBezTo>
                    <a:moveTo>
                      <a:pt x="70173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195" y="68188"/>
                    </a:cubicBezTo>
                    <a:cubicBezTo>
                      <a:pt x="47426" y="68188"/>
                      <a:pt x="55839" y="61326"/>
                      <a:pt x="57803" y="50035"/>
                    </a:cubicBezTo>
                    <a:lnTo>
                      <a:pt x="70173" y="50035"/>
                    </a:lnTo>
                    <a:cubicBezTo>
                      <a:pt x="67738" y="67746"/>
                      <a:pt x="54732" y="78123"/>
                      <a:pt x="35195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195" y="-522"/>
                    </a:cubicBezTo>
                    <a:cubicBezTo>
                      <a:pt x="57167" y="-522"/>
                      <a:pt x="70173" y="14006"/>
                      <a:pt x="70173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FC8036B-3490-F61C-ED7A-8D41AA7325E2}"/>
                  </a:ext>
                </a:extLst>
              </p:cNvPr>
              <p:cNvSpPr/>
              <p:nvPr/>
            </p:nvSpPr>
            <p:spPr>
              <a:xfrm>
                <a:off x="607721" y="5774238"/>
                <a:ext cx="72833" cy="78645"/>
              </a:xfrm>
              <a:custGeom>
                <a:avLst/>
                <a:gdLst>
                  <a:gd name="connsiteX0" fmla="*/ 61318 w 72833"/>
                  <a:gd name="connsiteY0" fmla="*/ 38717 h 78645"/>
                  <a:gd name="connsiteX1" fmla="*/ 37021 w 72833"/>
                  <a:gd name="connsiteY1" fmla="*/ 9717 h 78645"/>
                  <a:gd name="connsiteX2" fmla="*/ 12919 w 72833"/>
                  <a:gd name="connsiteY2" fmla="*/ 38717 h 78645"/>
                  <a:gd name="connsiteX3" fmla="*/ 37021 w 72833"/>
                  <a:gd name="connsiteY3" fmla="*/ 67746 h 78645"/>
                  <a:gd name="connsiteX4" fmla="*/ 61318 w 72833"/>
                  <a:gd name="connsiteY4" fmla="*/ 38717 h 78645"/>
                  <a:gd name="connsiteX5" fmla="*/ 60405 w 72833"/>
                  <a:gd name="connsiteY5" fmla="*/ 1000 h 78645"/>
                  <a:gd name="connsiteX6" fmla="*/ 72940 w 72833"/>
                  <a:gd name="connsiteY6" fmla="*/ 1000 h 78645"/>
                  <a:gd name="connsiteX7" fmla="*/ 72940 w 72833"/>
                  <a:gd name="connsiteY7" fmla="*/ 76601 h 78645"/>
                  <a:gd name="connsiteX8" fmla="*/ 60405 w 72833"/>
                  <a:gd name="connsiteY8" fmla="*/ 76601 h 78645"/>
                  <a:gd name="connsiteX9" fmla="*/ 60405 w 72833"/>
                  <a:gd name="connsiteY9" fmla="*/ 51696 h 78645"/>
                  <a:gd name="connsiteX10" fmla="*/ 60100 w 72833"/>
                  <a:gd name="connsiteY10" fmla="*/ 51696 h 78645"/>
                  <a:gd name="connsiteX11" fmla="*/ 32151 w 72833"/>
                  <a:gd name="connsiteY11" fmla="*/ 78123 h 78645"/>
                  <a:gd name="connsiteX12" fmla="*/ 106 w 72833"/>
                  <a:gd name="connsiteY12" fmla="*/ 38717 h 78645"/>
                  <a:gd name="connsiteX13" fmla="*/ 32179 w 72833"/>
                  <a:gd name="connsiteY13" fmla="*/ -522 h 78645"/>
                  <a:gd name="connsiteX14" fmla="*/ 60128 w 72833"/>
                  <a:gd name="connsiteY14" fmla="*/ 25739 h 78645"/>
                  <a:gd name="connsiteX15" fmla="*/ 60432 w 72833"/>
                  <a:gd name="connsiteY15" fmla="*/ 25739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45">
                    <a:moveTo>
                      <a:pt x="61318" y="38717"/>
                    </a:moveTo>
                    <a:cubicBezTo>
                      <a:pt x="61318" y="20869"/>
                      <a:pt x="52463" y="9717"/>
                      <a:pt x="37021" y="9717"/>
                    </a:cubicBezTo>
                    <a:cubicBezTo>
                      <a:pt x="21580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7021" y="67746"/>
                    </a:cubicBezTo>
                    <a:cubicBezTo>
                      <a:pt x="52269" y="67746"/>
                      <a:pt x="61318" y="56677"/>
                      <a:pt x="61318" y="38717"/>
                    </a:cubicBezTo>
                    <a:moveTo>
                      <a:pt x="60405" y="1000"/>
                    </a:moveTo>
                    <a:lnTo>
                      <a:pt x="72940" y="1000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57" y="78123"/>
                      <a:pt x="32151" y="78123"/>
                    </a:cubicBezTo>
                    <a:cubicBezTo>
                      <a:pt x="12005" y="78206"/>
                      <a:pt x="106" y="63622"/>
                      <a:pt x="106" y="38717"/>
                    </a:cubicBezTo>
                    <a:cubicBezTo>
                      <a:pt x="106" y="13812"/>
                      <a:pt x="12033" y="-522"/>
                      <a:pt x="32179" y="-522"/>
                    </a:cubicBezTo>
                    <a:cubicBezTo>
                      <a:pt x="49585" y="-522"/>
                      <a:pt x="60128" y="9246"/>
                      <a:pt x="60128" y="25739"/>
                    </a:cubicBezTo>
                    <a:lnTo>
                      <a:pt x="60432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8D0B4FC-AE33-CACC-DFCB-90D6F8D2D067}"/>
                  </a:ext>
                </a:extLst>
              </p:cNvPr>
              <p:cNvSpPr/>
              <p:nvPr/>
            </p:nvSpPr>
            <p:spPr>
              <a:xfrm>
                <a:off x="699898" y="5733781"/>
                <a:ext cx="72723" cy="119102"/>
              </a:xfrm>
              <a:custGeom>
                <a:avLst/>
                <a:gdLst>
                  <a:gd name="connsiteX0" fmla="*/ 61207 w 72723"/>
                  <a:gd name="connsiteY0" fmla="*/ 79174 h 119102"/>
                  <a:gd name="connsiteX1" fmla="*/ 36911 w 72723"/>
                  <a:gd name="connsiteY1" fmla="*/ 50174 h 119102"/>
                  <a:gd name="connsiteX2" fmla="*/ 12780 w 72723"/>
                  <a:gd name="connsiteY2" fmla="*/ 79174 h 119102"/>
                  <a:gd name="connsiteX3" fmla="*/ 36911 w 72723"/>
                  <a:gd name="connsiteY3" fmla="*/ 108203 h 119102"/>
                  <a:gd name="connsiteX4" fmla="*/ 61207 w 72723"/>
                  <a:gd name="connsiteY4" fmla="*/ 79174 h 119102"/>
                  <a:gd name="connsiteX5" fmla="*/ 60294 w 72723"/>
                  <a:gd name="connsiteY5" fmla="*/ -522 h 119102"/>
                  <a:gd name="connsiteX6" fmla="*/ 72829 w 72723"/>
                  <a:gd name="connsiteY6" fmla="*/ -522 h 119102"/>
                  <a:gd name="connsiteX7" fmla="*/ 72829 w 72723"/>
                  <a:gd name="connsiteY7" fmla="*/ 117058 h 119102"/>
                  <a:gd name="connsiteX8" fmla="*/ 60294 w 72723"/>
                  <a:gd name="connsiteY8" fmla="*/ 117058 h 119102"/>
                  <a:gd name="connsiteX9" fmla="*/ 60294 w 72723"/>
                  <a:gd name="connsiteY9" fmla="*/ 92153 h 119102"/>
                  <a:gd name="connsiteX10" fmla="*/ 60128 w 72723"/>
                  <a:gd name="connsiteY10" fmla="*/ 92153 h 119102"/>
                  <a:gd name="connsiteX11" fmla="*/ 32179 w 72723"/>
                  <a:gd name="connsiteY11" fmla="*/ 118580 h 119102"/>
                  <a:gd name="connsiteX12" fmla="*/ 106 w 72723"/>
                  <a:gd name="connsiteY12" fmla="*/ 79174 h 119102"/>
                  <a:gd name="connsiteX13" fmla="*/ 32179 w 72723"/>
                  <a:gd name="connsiteY13" fmla="*/ 39935 h 119102"/>
                  <a:gd name="connsiteX14" fmla="*/ 60128 w 72723"/>
                  <a:gd name="connsiteY14" fmla="*/ 66196 h 119102"/>
                  <a:gd name="connsiteX15" fmla="*/ 60432 w 72723"/>
                  <a:gd name="connsiteY15" fmla="*/ 66196 h 11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723" h="119102">
                    <a:moveTo>
                      <a:pt x="61207" y="79174"/>
                    </a:moveTo>
                    <a:cubicBezTo>
                      <a:pt x="61207" y="61326"/>
                      <a:pt x="52352" y="50174"/>
                      <a:pt x="36911" y="50174"/>
                    </a:cubicBezTo>
                    <a:cubicBezTo>
                      <a:pt x="21469" y="50174"/>
                      <a:pt x="12780" y="61021"/>
                      <a:pt x="12780" y="79174"/>
                    </a:cubicBezTo>
                    <a:cubicBezTo>
                      <a:pt x="12780" y="97327"/>
                      <a:pt x="21663" y="108203"/>
                      <a:pt x="36911" y="108203"/>
                    </a:cubicBezTo>
                    <a:cubicBezTo>
                      <a:pt x="52158" y="108203"/>
                      <a:pt x="61207" y="97134"/>
                      <a:pt x="61207" y="79174"/>
                    </a:cubicBezTo>
                    <a:moveTo>
                      <a:pt x="60294" y="-522"/>
                    </a:moveTo>
                    <a:lnTo>
                      <a:pt x="72829" y="-522"/>
                    </a:lnTo>
                    <a:lnTo>
                      <a:pt x="72829" y="117058"/>
                    </a:lnTo>
                    <a:lnTo>
                      <a:pt x="60294" y="117058"/>
                    </a:lnTo>
                    <a:lnTo>
                      <a:pt x="60294" y="92153"/>
                    </a:lnTo>
                    <a:lnTo>
                      <a:pt x="60128" y="92153"/>
                    </a:lnTo>
                    <a:cubicBezTo>
                      <a:pt x="60128" y="108756"/>
                      <a:pt x="49585" y="118580"/>
                      <a:pt x="32179" y="118580"/>
                    </a:cubicBezTo>
                    <a:cubicBezTo>
                      <a:pt x="12033" y="118580"/>
                      <a:pt x="106" y="103914"/>
                      <a:pt x="106" y="79174"/>
                    </a:cubicBezTo>
                    <a:cubicBezTo>
                      <a:pt x="106" y="54435"/>
                      <a:pt x="12033" y="39935"/>
                      <a:pt x="32179" y="39935"/>
                    </a:cubicBezTo>
                    <a:cubicBezTo>
                      <a:pt x="49585" y="39935"/>
                      <a:pt x="60128" y="49703"/>
                      <a:pt x="60128" y="66196"/>
                    </a:cubicBezTo>
                    <a:lnTo>
                      <a:pt x="60432" y="66196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A8F9D5-7553-9BAA-A8D1-273A1E8B0EF6}"/>
                </a:ext>
              </a:extLst>
            </p:cNvPr>
            <p:cNvSpPr/>
            <p:nvPr/>
          </p:nvSpPr>
          <p:spPr>
            <a:xfrm>
              <a:off x="796253" y="5743023"/>
              <a:ext cx="12535" cy="108420"/>
            </a:xfrm>
            <a:custGeom>
              <a:avLst/>
              <a:gdLst>
                <a:gd name="connsiteX0" fmla="*/ 106 w 12535"/>
                <a:gd name="connsiteY0" fmla="*/ 32297 h 108420"/>
                <a:gd name="connsiteX1" fmla="*/ 12642 w 12535"/>
                <a:gd name="connsiteY1" fmla="*/ 32297 h 108420"/>
                <a:gd name="connsiteX2" fmla="*/ 12642 w 12535"/>
                <a:gd name="connsiteY2" fmla="*/ 107898 h 108420"/>
                <a:gd name="connsiteX3" fmla="*/ 106 w 12535"/>
                <a:gd name="connsiteY3" fmla="*/ 107898 h 108420"/>
                <a:gd name="connsiteX4" fmla="*/ 106 w 12535"/>
                <a:gd name="connsiteY4" fmla="*/ -522 h 108420"/>
                <a:gd name="connsiteX5" fmla="*/ 12642 w 12535"/>
                <a:gd name="connsiteY5" fmla="*/ -522 h 108420"/>
                <a:gd name="connsiteX6" fmla="*/ 12642 w 12535"/>
                <a:gd name="connsiteY6" fmla="*/ 15500 h 108420"/>
                <a:gd name="connsiteX7" fmla="*/ 106 w 12535"/>
                <a:gd name="connsiteY7" fmla="*/ 15500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35" h="108420">
                  <a:moveTo>
                    <a:pt x="106" y="32297"/>
                  </a:moveTo>
                  <a:lnTo>
                    <a:pt x="12642" y="32297"/>
                  </a:lnTo>
                  <a:lnTo>
                    <a:pt x="12642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42" y="-522"/>
                  </a:lnTo>
                  <a:lnTo>
                    <a:pt x="12642" y="15500"/>
                  </a:lnTo>
                  <a:lnTo>
                    <a:pt x="106" y="1550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2BF1B257-2C6A-2D80-C3F5-F4461871A4B2}"/>
                </a:ext>
              </a:extLst>
            </p:cNvPr>
            <p:cNvGrpSpPr/>
            <p:nvPr/>
          </p:nvGrpSpPr>
          <p:grpSpPr>
            <a:xfrm>
              <a:off x="832449" y="5733863"/>
              <a:ext cx="688241" cy="154329"/>
              <a:chOff x="832449" y="5733863"/>
              <a:chExt cx="688241" cy="154329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C5BA287-FD08-4D3A-C57F-D97029EA17DD}"/>
                  </a:ext>
                </a:extLst>
              </p:cNvPr>
              <p:cNvSpPr/>
              <p:nvPr/>
            </p:nvSpPr>
            <p:spPr>
              <a:xfrm>
                <a:off x="832449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403 w 65832"/>
                  <a:gd name="connsiteY2" fmla="*/ 76601 h 77233"/>
                  <a:gd name="connsiteX3" fmla="*/ 53403 w 65832"/>
                  <a:gd name="connsiteY3" fmla="*/ 29862 h 77233"/>
                  <a:gd name="connsiteX4" fmla="*/ 34033 w 65832"/>
                  <a:gd name="connsiteY4" fmla="*/ 9717 h 77233"/>
                  <a:gd name="connsiteX5" fmla="*/ 12504 w 65832"/>
                  <a:gd name="connsiteY5" fmla="*/ 35203 h 77233"/>
                  <a:gd name="connsiteX6" fmla="*/ 1250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99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403" y="76601"/>
                    </a:lnTo>
                    <a:lnTo>
                      <a:pt x="53403" y="29862"/>
                    </a:lnTo>
                    <a:cubicBezTo>
                      <a:pt x="53403" y="17188"/>
                      <a:pt x="46375" y="9717"/>
                      <a:pt x="34033" y="9717"/>
                    </a:cubicBezTo>
                    <a:cubicBezTo>
                      <a:pt x="20446" y="9717"/>
                      <a:pt x="12504" y="19181"/>
                      <a:pt x="12504" y="35203"/>
                    </a:cubicBezTo>
                    <a:lnTo>
                      <a:pt x="1250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49" y="-522"/>
                      <a:pt x="38599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5A01BA0-5017-FCE0-ED90-8B0D4FC312D9}"/>
                  </a:ext>
                </a:extLst>
              </p:cNvPr>
              <p:cNvSpPr/>
              <p:nvPr/>
            </p:nvSpPr>
            <p:spPr>
              <a:xfrm>
                <a:off x="916877" y="5774321"/>
                <a:ext cx="72723" cy="113872"/>
              </a:xfrm>
              <a:custGeom>
                <a:avLst/>
                <a:gdLst>
                  <a:gd name="connsiteX0" fmla="*/ 61318 w 72723"/>
                  <a:gd name="connsiteY0" fmla="*/ 38634 h 113872"/>
                  <a:gd name="connsiteX1" fmla="*/ 37049 w 72723"/>
                  <a:gd name="connsiteY1" fmla="*/ 9772 h 113872"/>
                  <a:gd name="connsiteX2" fmla="*/ 12919 w 72723"/>
                  <a:gd name="connsiteY2" fmla="*/ 38634 h 113872"/>
                  <a:gd name="connsiteX3" fmla="*/ 37049 w 72723"/>
                  <a:gd name="connsiteY3" fmla="*/ 67497 h 113872"/>
                  <a:gd name="connsiteX4" fmla="*/ 61318 w 72723"/>
                  <a:gd name="connsiteY4" fmla="*/ 38634 h 113872"/>
                  <a:gd name="connsiteX5" fmla="*/ 60405 w 72723"/>
                  <a:gd name="connsiteY5" fmla="*/ 1055 h 113872"/>
                  <a:gd name="connsiteX6" fmla="*/ 72829 w 72723"/>
                  <a:gd name="connsiteY6" fmla="*/ 1055 h 113872"/>
                  <a:gd name="connsiteX7" fmla="*/ 72829 w 72723"/>
                  <a:gd name="connsiteY7" fmla="*/ 78317 h 113872"/>
                  <a:gd name="connsiteX8" fmla="*/ 36855 w 72723"/>
                  <a:gd name="connsiteY8" fmla="*/ 113350 h 113872"/>
                  <a:gd name="connsiteX9" fmla="*/ 2016 w 72723"/>
                  <a:gd name="connsiteY9" fmla="*/ 85262 h 113872"/>
                  <a:gd name="connsiteX10" fmla="*/ 13943 w 72723"/>
                  <a:gd name="connsiteY10" fmla="*/ 84045 h 113872"/>
                  <a:gd name="connsiteX11" fmla="*/ 36855 w 72723"/>
                  <a:gd name="connsiteY11" fmla="*/ 103111 h 113872"/>
                  <a:gd name="connsiteX12" fmla="*/ 60349 w 72723"/>
                  <a:gd name="connsiteY12" fmla="*/ 79313 h 113872"/>
                  <a:gd name="connsiteX13" fmla="*/ 60349 w 72723"/>
                  <a:gd name="connsiteY13" fmla="*/ 51640 h 113872"/>
                  <a:gd name="connsiteX14" fmla="*/ 60100 w 72723"/>
                  <a:gd name="connsiteY14" fmla="*/ 51640 h 113872"/>
                  <a:gd name="connsiteX15" fmla="*/ 32151 w 72723"/>
                  <a:gd name="connsiteY15" fmla="*/ 78068 h 113872"/>
                  <a:gd name="connsiteX16" fmla="*/ 106 w 72723"/>
                  <a:gd name="connsiteY16" fmla="*/ 38828 h 113872"/>
                  <a:gd name="connsiteX17" fmla="*/ 32151 w 72723"/>
                  <a:gd name="connsiteY17" fmla="*/ -522 h 113872"/>
                  <a:gd name="connsiteX18" fmla="*/ 60100 w 72723"/>
                  <a:gd name="connsiteY18" fmla="*/ 25739 h 113872"/>
                  <a:gd name="connsiteX19" fmla="*/ 60405 w 72723"/>
                  <a:gd name="connsiteY19" fmla="*/ 25739 h 11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23" h="113872">
                    <a:moveTo>
                      <a:pt x="61318" y="38634"/>
                    </a:moveTo>
                    <a:cubicBezTo>
                      <a:pt x="61318" y="20924"/>
                      <a:pt x="52490" y="9772"/>
                      <a:pt x="37049" y="9772"/>
                    </a:cubicBezTo>
                    <a:cubicBezTo>
                      <a:pt x="21608" y="9772"/>
                      <a:pt x="12919" y="20454"/>
                      <a:pt x="12919" y="38634"/>
                    </a:cubicBezTo>
                    <a:cubicBezTo>
                      <a:pt x="12919" y="56815"/>
                      <a:pt x="21802" y="67497"/>
                      <a:pt x="37049" y="67497"/>
                    </a:cubicBezTo>
                    <a:cubicBezTo>
                      <a:pt x="52297" y="67497"/>
                      <a:pt x="61318" y="56428"/>
                      <a:pt x="61318" y="38634"/>
                    </a:cubicBezTo>
                    <a:moveTo>
                      <a:pt x="60405" y="1055"/>
                    </a:moveTo>
                    <a:lnTo>
                      <a:pt x="72829" y="1055"/>
                    </a:lnTo>
                    <a:lnTo>
                      <a:pt x="72829" y="78317"/>
                    </a:lnTo>
                    <a:cubicBezTo>
                      <a:pt x="72829" y="100261"/>
                      <a:pt x="59491" y="113350"/>
                      <a:pt x="36855" y="113350"/>
                    </a:cubicBezTo>
                    <a:cubicBezTo>
                      <a:pt x="16544" y="113350"/>
                      <a:pt x="3648" y="102807"/>
                      <a:pt x="2016" y="85262"/>
                    </a:cubicBezTo>
                    <a:lnTo>
                      <a:pt x="13943" y="84045"/>
                    </a:lnTo>
                    <a:cubicBezTo>
                      <a:pt x="14856" y="95944"/>
                      <a:pt x="23407" y="103111"/>
                      <a:pt x="36855" y="103111"/>
                    </a:cubicBezTo>
                    <a:cubicBezTo>
                      <a:pt x="51632" y="103111"/>
                      <a:pt x="60349" y="94284"/>
                      <a:pt x="60349" y="79313"/>
                    </a:cubicBezTo>
                    <a:lnTo>
                      <a:pt x="60349" y="51640"/>
                    </a:lnTo>
                    <a:lnTo>
                      <a:pt x="60100" y="51640"/>
                    </a:lnTo>
                    <a:cubicBezTo>
                      <a:pt x="60100" y="68244"/>
                      <a:pt x="49585" y="78068"/>
                      <a:pt x="32151" y="78068"/>
                    </a:cubicBezTo>
                    <a:cubicBezTo>
                      <a:pt x="12005" y="78068"/>
                      <a:pt x="106" y="63401"/>
                      <a:pt x="106" y="38828"/>
                    </a:cubicBezTo>
                    <a:cubicBezTo>
                      <a:pt x="106" y="14255"/>
                      <a:pt x="11950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862532A-D5CE-8FFD-4261-FC4C14867237}"/>
                  </a:ext>
                </a:extLst>
              </p:cNvPr>
              <p:cNvSpPr/>
              <p:nvPr/>
            </p:nvSpPr>
            <p:spPr>
              <a:xfrm>
                <a:off x="1039411" y="5749581"/>
                <a:ext cx="50585" cy="103522"/>
              </a:xfrm>
              <a:custGeom>
                <a:avLst/>
                <a:gdLst>
                  <a:gd name="connsiteX0" fmla="*/ 50692 w 50585"/>
                  <a:gd name="connsiteY0" fmla="*/ 35065 h 103522"/>
                  <a:gd name="connsiteX1" fmla="*/ 25012 w 50585"/>
                  <a:gd name="connsiteY1" fmla="*/ 35065 h 103522"/>
                  <a:gd name="connsiteX2" fmla="*/ 25012 w 50585"/>
                  <a:gd name="connsiteY2" fmla="*/ 79341 h 103522"/>
                  <a:gd name="connsiteX3" fmla="*/ 38848 w 50585"/>
                  <a:gd name="connsiteY3" fmla="*/ 92623 h 103522"/>
                  <a:gd name="connsiteX4" fmla="*/ 49695 w 50585"/>
                  <a:gd name="connsiteY4" fmla="*/ 90188 h 103522"/>
                  <a:gd name="connsiteX5" fmla="*/ 49695 w 50585"/>
                  <a:gd name="connsiteY5" fmla="*/ 99956 h 103522"/>
                  <a:gd name="connsiteX6" fmla="*/ 34891 w 50585"/>
                  <a:gd name="connsiteY6" fmla="*/ 103000 h 103522"/>
                  <a:gd name="connsiteX7" fmla="*/ 12587 w 50585"/>
                  <a:gd name="connsiteY7" fmla="*/ 80088 h 103522"/>
                  <a:gd name="connsiteX8" fmla="*/ 12587 w 50585"/>
                  <a:gd name="connsiteY8" fmla="*/ 35065 h 103522"/>
                  <a:gd name="connsiteX9" fmla="*/ 106 w 50585"/>
                  <a:gd name="connsiteY9" fmla="*/ 35065 h 103522"/>
                  <a:gd name="connsiteX10" fmla="*/ 106 w 50585"/>
                  <a:gd name="connsiteY10" fmla="*/ 25739 h 103522"/>
                  <a:gd name="connsiteX11" fmla="*/ 13223 w 50585"/>
                  <a:gd name="connsiteY11" fmla="*/ 25739 h 103522"/>
                  <a:gd name="connsiteX12" fmla="*/ 13223 w 50585"/>
                  <a:gd name="connsiteY12" fmla="*/ -522 h 103522"/>
                  <a:gd name="connsiteX13" fmla="*/ 25759 w 50585"/>
                  <a:gd name="connsiteY13" fmla="*/ -522 h 103522"/>
                  <a:gd name="connsiteX14" fmla="*/ 25759 w 50585"/>
                  <a:gd name="connsiteY14" fmla="*/ 5898 h 103522"/>
                  <a:gd name="connsiteX15" fmla="*/ 13832 w 50585"/>
                  <a:gd name="connsiteY15" fmla="*/ 25435 h 103522"/>
                  <a:gd name="connsiteX16" fmla="*/ 13832 w 50585"/>
                  <a:gd name="connsiteY16" fmla="*/ 25739 h 103522"/>
                  <a:gd name="connsiteX17" fmla="*/ 50636 w 50585"/>
                  <a:gd name="connsiteY17" fmla="*/ 25739 h 103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85" h="103522">
                    <a:moveTo>
                      <a:pt x="50692" y="35065"/>
                    </a:moveTo>
                    <a:lnTo>
                      <a:pt x="25012" y="35065"/>
                    </a:lnTo>
                    <a:lnTo>
                      <a:pt x="25012" y="79341"/>
                    </a:lnTo>
                    <a:cubicBezTo>
                      <a:pt x="25012" y="87642"/>
                      <a:pt x="30020" y="92623"/>
                      <a:pt x="38848" y="92623"/>
                    </a:cubicBezTo>
                    <a:cubicBezTo>
                      <a:pt x="42600" y="92629"/>
                      <a:pt x="46305" y="91799"/>
                      <a:pt x="49695" y="90188"/>
                    </a:cubicBezTo>
                    <a:lnTo>
                      <a:pt x="49695" y="99956"/>
                    </a:lnTo>
                    <a:cubicBezTo>
                      <a:pt x="45021" y="101971"/>
                      <a:pt x="39982" y="103009"/>
                      <a:pt x="34891" y="103000"/>
                    </a:cubicBezTo>
                    <a:cubicBezTo>
                      <a:pt x="20833" y="103000"/>
                      <a:pt x="12587" y="94699"/>
                      <a:pt x="12587" y="80088"/>
                    </a:cubicBezTo>
                    <a:lnTo>
                      <a:pt x="12587" y="35065"/>
                    </a:lnTo>
                    <a:lnTo>
                      <a:pt x="106" y="35065"/>
                    </a:lnTo>
                    <a:lnTo>
                      <a:pt x="106" y="25739"/>
                    </a:lnTo>
                    <a:lnTo>
                      <a:pt x="13223" y="25739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98"/>
                    </a:lnTo>
                    <a:cubicBezTo>
                      <a:pt x="25720" y="14119"/>
                      <a:pt x="21126" y="21643"/>
                      <a:pt x="13832" y="25435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6C2D3CB-42A7-94AF-C01E-6ED53348046A}"/>
                  </a:ext>
                </a:extLst>
              </p:cNvPr>
              <p:cNvSpPr/>
              <p:nvPr/>
            </p:nvSpPr>
            <p:spPr>
              <a:xfrm>
                <a:off x="1099626" y="5774321"/>
                <a:ext cx="70094" cy="78645"/>
              </a:xfrm>
              <a:custGeom>
                <a:avLst/>
                <a:gdLst>
                  <a:gd name="connsiteX0" fmla="*/ 12614 w 70094"/>
                  <a:gd name="connsiteY0" fmla="*/ 34456 h 78645"/>
                  <a:gd name="connsiteX1" fmla="*/ 57665 w 70094"/>
                  <a:gd name="connsiteY1" fmla="*/ 34456 h 78645"/>
                  <a:gd name="connsiteX2" fmla="*/ 35223 w 70094"/>
                  <a:gd name="connsiteY2" fmla="*/ 9551 h 78645"/>
                  <a:gd name="connsiteX3" fmla="*/ 12614 w 70094"/>
                  <a:gd name="connsiteY3" fmla="*/ 34456 h 78645"/>
                  <a:gd name="connsiteX4" fmla="*/ 70201 w 70094"/>
                  <a:gd name="connsiteY4" fmla="*/ 40710 h 78645"/>
                  <a:gd name="connsiteX5" fmla="*/ 12448 w 70094"/>
                  <a:gd name="connsiteY5" fmla="*/ 40710 h 78645"/>
                  <a:gd name="connsiteX6" fmla="*/ 35223 w 70094"/>
                  <a:gd name="connsiteY6" fmla="*/ 68188 h 78645"/>
                  <a:gd name="connsiteX7" fmla="*/ 57831 w 70094"/>
                  <a:gd name="connsiteY7" fmla="*/ 50035 h 78645"/>
                  <a:gd name="connsiteX8" fmla="*/ 70201 w 70094"/>
                  <a:gd name="connsiteY8" fmla="*/ 50035 h 78645"/>
                  <a:gd name="connsiteX9" fmla="*/ 35223 w 70094"/>
                  <a:gd name="connsiteY9" fmla="*/ 78123 h 78645"/>
                  <a:gd name="connsiteX10" fmla="*/ 106 w 70094"/>
                  <a:gd name="connsiteY10" fmla="*/ 38883 h 78645"/>
                  <a:gd name="connsiteX11" fmla="*/ 35223 w 70094"/>
                  <a:gd name="connsiteY11" fmla="*/ -522 h 78645"/>
                  <a:gd name="connsiteX12" fmla="*/ 70201 w 70094"/>
                  <a:gd name="connsiteY12" fmla="*/ 38883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094" h="78645">
                    <a:moveTo>
                      <a:pt x="12614" y="34456"/>
                    </a:moveTo>
                    <a:lnTo>
                      <a:pt x="57665" y="34456"/>
                    </a:lnTo>
                    <a:cubicBezTo>
                      <a:pt x="56420" y="18572"/>
                      <a:pt x="48201" y="9551"/>
                      <a:pt x="35223" y="9551"/>
                    </a:cubicBezTo>
                    <a:cubicBezTo>
                      <a:pt x="22244" y="9551"/>
                      <a:pt x="13860" y="18710"/>
                      <a:pt x="12614" y="34456"/>
                    </a:cubicBezTo>
                    <a:moveTo>
                      <a:pt x="70201" y="40710"/>
                    </a:moveTo>
                    <a:lnTo>
                      <a:pt x="12448" y="40710"/>
                    </a:lnTo>
                    <a:cubicBezTo>
                      <a:pt x="13057" y="58116"/>
                      <a:pt x="21469" y="68188"/>
                      <a:pt x="35223" y="68188"/>
                    </a:cubicBezTo>
                    <a:cubicBezTo>
                      <a:pt x="47426" y="68188"/>
                      <a:pt x="55839" y="61326"/>
                      <a:pt x="57831" y="50035"/>
                    </a:cubicBezTo>
                    <a:lnTo>
                      <a:pt x="70201" y="50035"/>
                    </a:lnTo>
                    <a:cubicBezTo>
                      <a:pt x="67738" y="67746"/>
                      <a:pt x="54759" y="78123"/>
                      <a:pt x="35223" y="78123"/>
                    </a:cubicBezTo>
                    <a:cubicBezTo>
                      <a:pt x="13223" y="78123"/>
                      <a:pt x="106" y="63623"/>
                      <a:pt x="106" y="38883"/>
                    </a:cubicBezTo>
                    <a:cubicBezTo>
                      <a:pt x="106" y="14144"/>
                      <a:pt x="13223" y="-522"/>
                      <a:pt x="35223" y="-522"/>
                    </a:cubicBezTo>
                    <a:cubicBezTo>
                      <a:pt x="57222" y="-522"/>
                      <a:pt x="70201" y="14006"/>
                      <a:pt x="70201" y="38883"/>
                    </a:cubicBez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F1600B-6724-E1D0-8CA8-37964CB61F23}"/>
                  </a:ext>
                </a:extLst>
              </p:cNvPr>
              <p:cNvSpPr/>
              <p:nvPr/>
            </p:nvSpPr>
            <p:spPr>
              <a:xfrm>
                <a:off x="1184193" y="5774238"/>
                <a:ext cx="71754" cy="78645"/>
              </a:xfrm>
              <a:custGeom>
                <a:avLst/>
                <a:gdLst>
                  <a:gd name="connsiteX0" fmla="*/ 106 w 71754"/>
                  <a:gd name="connsiteY0" fmla="*/ 38717 h 78645"/>
                  <a:gd name="connsiteX1" fmla="*/ 36745 w 71754"/>
                  <a:gd name="connsiteY1" fmla="*/ -522 h 78645"/>
                  <a:gd name="connsiteX2" fmla="*/ 71391 w 71754"/>
                  <a:gd name="connsiteY2" fmla="*/ 26043 h 78645"/>
                  <a:gd name="connsiteX3" fmla="*/ 58883 w 71754"/>
                  <a:gd name="connsiteY3" fmla="*/ 26043 h 78645"/>
                  <a:gd name="connsiteX4" fmla="*/ 36745 w 71754"/>
                  <a:gd name="connsiteY4" fmla="*/ 9717 h 78645"/>
                  <a:gd name="connsiteX5" fmla="*/ 12919 w 71754"/>
                  <a:gd name="connsiteY5" fmla="*/ 38717 h 78645"/>
                  <a:gd name="connsiteX6" fmla="*/ 36745 w 71754"/>
                  <a:gd name="connsiteY6" fmla="*/ 67746 h 78645"/>
                  <a:gd name="connsiteX7" fmla="*/ 59325 w 71754"/>
                  <a:gd name="connsiteY7" fmla="*/ 49869 h 78645"/>
                  <a:gd name="connsiteX8" fmla="*/ 71861 w 71754"/>
                  <a:gd name="connsiteY8" fmla="*/ 49869 h 78645"/>
                  <a:gd name="connsiteX9" fmla="*/ 36745 w 71754"/>
                  <a:gd name="connsiteY9" fmla="*/ 78123 h 78645"/>
                  <a:gd name="connsiteX10" fmla="*/ 106 w 71754"/>
                  <a:gd name="connsiteY10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54" h="78645">
                    <a:moveTo>
                      <a:pt x="106" y="38717"/>
                    </a:moveTo>
                    <a:cubicBezTo>
                      <a:pt x="106" y="14144"/>
                      <a:pt x="13943" y="-522"/>
                      <a:pt x="36745" y="-522"/>
                    </a:cubicBezTo>
                    <a:cubicBezTo>
                      <a:pt x="55230" y="-522"/>
                      <a:pt x="67738" y="9108"/>
                      <a:pt x="71391" y="26043"/>
                    </a:cubicBezTo>
                    <a:lnTo>
                      <a:pt x="58883" y="26043"/>
                    </a:lnTo>
                    <a:cubicBezTo>
                      <a:pt x="56270" y="16065"/>
                      <a:pt x="47050" y="9263"/>
                      <a:pt x="36745" y="9717"/>
                    </a:cubicBezTo>
                    <a:cubicBezTo>
                      <a:pt x="21774" y="9717"/>
                      <a:pt x="12919" y="20564"/>
                      <a:pt x="12919" y="38717"/>
                    </a:cubicBezTo>
                    <a:cubicBezTo>
                      <a:pt x="12919" y="56870"/>
                      <a:pt x="21774" y="67746"/>
                      <a:pt x="36745" y="67746"/>
                    </a:cubicBezTo>
                    <a:cubicBezTo>
                      <a:pt x="48478" y="67746"/>
                      <a:pt x="56420" y="61160"/>
                      <a:pt x="59325" y="49869"/>
                    </a:cubicBezTo>
                    <a:lnTo>
                      <a:pt x="71861" y="49869"/>
                    </a:lnTo>
                    <a:cubicBezTo>
                      <a:pt x="68513" y="67746"/>
                      <a:pt x="55977" y="78123"/>
                      <a:pt x="36745" y="78123"/>
                    </a:cubicBezTo>
                    <a:cubicBezTo>
                      <a:pt x="13832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9081B41-F970-50EF-4198-323BA74008CD}"/>
                  </a:ext>
                </a:extLst>
              </p:cNvPr>
              <p:cNvSpPr/>
              <p:nvPr/>
            </p:nvSpPr>
            <p:spPr>
              <a:xfrm>
                <a:off x="1273520" y="5733863"/>
                <a:ext cx="65805" cy="117690"/>
              </a:xfrm>
              <a:custGeom>
                <a:avLst/>
                <a:gdLst>
                  <a:gd name="connsiteX0" fmla="*/ 65911 w 65805"/>
                  <a:gd name="connsiteY0" fmla="*/ 70015 h 117690"/>
                  <a:gd name="connsiteX1" fmla="*/ 65911 w 65805"/>
                  <a:gd name="connsiteY1" fmla="*/ 117058 h 117690"/>
                  <a:gd name="connsiteX2" fmla="*/ 53376 w 65805"/>
                  <a:gd name="connsiteY2" fmla="*/ 117058 h 117690"/>
                  <a:gd name="connsiteX3" fmla="*/ 53376 w 65805"/>
                  <a:gd name="connsiteY3" fmla="*/ 70319 h 117690"/>
                  <a:gd name="connsiteX4" fmla="*/ 34143 w 65805"/>
                  <a:gd name="connsiteY4" fmla="*/ 50174 h 117690"/>
                  <a:gd name="connsiteX5" fmla="*/ 12614 w 65805"/>
                  <a:gd name="connsiteY5" fmla="*/ 75660 h 117690"/>
                  <a:gd name="connsiteX6" fmla="*/ 12614 w 65805"/>
                  <a:gd name="connsiteY6" fmla="*/ 117169 h 117690"/>
                  <a:gd name="connsiteX7" fmla="*/ 106 w 65805"/>
                  <a:gd name="connsiteY7" fmla="*/ 117169 h 117690"/>
                  <a:gd name="connsiteX8" fmla="*/ 106 w 65805"/>
                  <a:gd name="connsiteY8" fmla="*/ -522 h 117690"/>
                  <a:gd name="connsiteX9" fmla="*/ 12614 w 65805"/>
                  <a:gd name="connsiteY9" fmla="*/ -522 h 117690"/>
                  <a:gd name="connsiteX10" fmla="*/ 12614 w 65805"/>
                  <a:gd name="connsiteY10" fmla="*/ 67414 h 117690"/>
                  <a:gd name="connsiteX11" fmla="*/ 12919 w 65805"/>
                  <a:gd name="connsiteY11" fmla="*/ 67414 h 117690"/>
                  <a:gd name="connsiteX12" fmla="*/ 38571 w 65805"/>
                  <a:gd name="connsiteY12" fmla="*/ 39935 h 117690"/>
                  <a:gd name="connsiteX13" fmla="*/ 65911 w 65805"/>
                  <a:gd name="connsiteY13" fmla="*/ 70015 h 1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05" h="117690">
                    <a:moveTo>
                      <a:pt x="65911" y="70015"/>
                    </a:moveTo>
                    <a:lnTo>
                      <a:pt x="65911" y="117058"/>
                    </a:lnTo>
                    <a:lnTo>
                      <a:pt x="53376" y="117058"/>
                    </a:lnTo>
                    <a:lnTo>
                      <a:pt x="53376" y="70319"/>
                    </a:lnTo>
                    <a:cubicBezTo>
                      <a:pt x="53376" y="57645"/>
                      <a:pt x="46375" y="50174"/>
                      <a:pt x="34143" y="50174"/>
                    </a:cubicBezTo>
                    <a:cubicBezTo>
                      <a:pt x="20529" y="50174"/>
                      <a:pt x="12614" y="59638"/>
                      <a:pt x="12614" y="75660"/>
                    </a:cubicBezTo>
                    <a:lnTo>
                      <a:pt x="12614" y="117169"/>
                    </a:lnTo>
                    <a:lnTo>
                      <a:pt x="106" y="117169"/>
                    </a:lnTo>
                    <a:lnTo>
                      <a:pt x="106" y="-522"/>
                    </a:lnTo>
                    <a:lnTo>
                      <a:pt x="12614" y="-522"/>
                    </a:lnTo>
                    <a:lnTo>
                      <a:pt x="12614" y="67414"/>
                    </a:lnTo>
                    <a:lnTo>
                      <a:pt x="12919" y="67414"/>
                    </a:lnTo>
                    <a:cubicBezTo>
                      <a:pt x="12919" y="50174"/>
                      <a:pt x="22521" y="39935"/>
                      <a:pt x="38571" y="39935"/>
                    </a:cubicBezTo>
                    <a:cubicBezTo>
                      <a:pt x="55839" y="39935"/>
                      <a:pt x="65911" y="51004"/>
                      <a:pt x="65911" y="70015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861DC77-D7E7-CF4C-D6C9-EF6DD3C44604}"/>
                  </a:ext>
                </a:extLst>
              </p:cNvPr>
              <p:cNvSpPr/>
              <p:nvPr/>
            </p:nvSpPr>
            <p:spPr>
              <a:xfrm>
                <a:off x="1362348" y="5774321"/>
                <a:ext cx="65832" cy="77233"/>
              </a:xfrm>
              <a:custGeom>
                <a:avLst/>
                <a:gdLst>
                  <a:gd name="connsiteX0" fmla="*/ 65939 w 65832"/>
                  <a:gd name="connsiteY0" fmla="*/ 29558 h 77233"/>
                  <a:gd name="connsiteX1" fmla="*/ 65939 w 65832"/>
                  <a:gd name="connsiteY1" fmla="*/ 76601 h 77233"/>
                  <a:gd name="connsiteX2" fmla="*/ 53514 w 65832"/>
                  <a:gd name="connsiteY2" fmla="*/ 76601 h 77233"/>
                  <a:gd name="connsiteX3" fmla="*/ 53514 w 65832"/>
                  <a:gd name="connsiteY3" fmla="*/ 29862 h 77233"/>
                  <a:gd name="connsiteX4" fmla="*/ 34143 w 65832"/>
                  <a:gd name="connsiteY4" fmla="*/ 9717 h 77233"/>
                  <a:gd name="connsiteX5" fmla="*/ 12614 w 65832"/>
                  <a:gd name="connsiteY5" fmla="*/ 35203 h 77233"/>
                  <a:gd name="connsiteX6" fmla="*/ 12614 w 65832"/>
                  <a:gd name="connsiteY6" fmla="*/ 76712 h 77233"/>
                  <a:gd name="connsiteX7" fmla="*/ 106 w 65832"/>
                  <a:gd name="connsiteY7" fmla="*/ 76712 h 77233"/>
                  <a:gd name="connsiteX8" fmla="*/ 106 w 65832"/>
                  <a:gd name="connsiteY8" fmla="*/ 1000 h 77233"/>
                  <a:gd name="connsiteX9" fmla="*/ 12614 w 65832"/>
                  <a:gd name="connsiteY9" fmla="*/ 1000 h 77233"/>
                  <a:gd name="connsiteX10" fmla="*/ 12614 w 65832"/>
                  <a:gd name="connsiteY10" fmla="*/ 26957 h 77233"/>
                  <a:gd name="connsiteX11" fmla="*/ 12919 w 65832"/>
                  <a:gd name="connsiteY11" fmla="*/ 26957 h 77233"/>
                  <a:gd name="connsiteX12" fmla="*/ 38571 w 65832"/>
                  <a:gd name="connsiteY12" fmla="*/ -522 h 77233"/>
                  <a:gd name="connsiteX13" fmla="*/ 65911 w 65832"/>
                  <a:gd name="connsiteY13" fmla="*/ 29558 h 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233">
                    <a:moveTo>
                      <a:pt x="65939" y="29558"/>
                    </a:moveTo>
                    <a:lnTo>
                      <a:pt x="65939" y="76601"/>
                    </a:lnTo>
                    <a:lnTo>
                      <a:pt x="53514" y="76601"/>
                    </a:lnTo>
                    <a:lnTo>
                      <a:pt x="53514" y="29862"/>
                    </a:lnTo>
                    <a:cubicBezTo>
                      <a:pt x="53514" y="17188"/>
                      <a:pt x="46485" y="9717"/>
                      <a:pt x="34143" y="9717"/>
                    </a:cubicBezTo>
                    <a:cubicBezTo>
                      <a:pt x="20529" y="9717"/>
                      <a:pt x="12614" y="19181"/>
                      <a:pt x="12614" y="35203"/>
                    </a:cubicBezTo>
                    <a:lnTo>
                      <a:pt x="12614" y="76712"/>
                    </a:lnTo>
                    <a:lnTo>
                      <a:pt x="106" y="76712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957"/>
                    </a:lnTo>
                    <a:lnTo>
                      <a:pt x="12919" y="26957"/>
                    </a:lnTo>
                    <a:cubicBezTo>
                      <a:pt x="12919" y="9717"/>
                      <a:pt x="22521" y="-522"/>
                      <a:pt x="38571" y="-522"/>
                    </a:cubicBezTo>
                    <a:cubicBezTo>
                      <a:pt x="55839" y="-522"/>
                      <a:pt x="65911" y="10547"/>
                      <a:pt x="65911" y="2955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BC62F68-FF8F-6F45-1F75-88A945AD18F6}"/>
                  </a:ext>
                </a:extLst>
              </p:cNvPr>
              <p:cNvSpPr/>
              <p:nvPr/>
            </p:nvSpPr>
            <p:spPr>
              <a:xfrm>
                <a:off x="1446639" y="5774238"/>
                <a:ext cx="74051" cy="78645"/>
              </a:xfrm>
              <a:custGeom>
                <a:avLst/>
                <a:gdLst>
                  <a:gd name="connsiteX0" fmla="*/ 61484 w 74051"/>
                  <a:gd name="connsiteY0" fmla="*/ 38717 h 78645"/>
                  <a:gd name="connsiteX1" fmla="*/ 37187 w 74051"/>
                  <a:gd name="connsiteY1" fmla="*/ 9717 h 78645"/>
                  <a:gd name="connsiteX2" fmla="*/ 12919 w 74051"/>
                  <a:gd name="connsiteY2" fmla="*/ 38717 h 78645"/>
                  <a:gd name="connsiteX3" fmla="*/ 37187 w 74051"/>
                  <a:gd name="connsiteY3" fmla="*/ 67746 h 78645"/>
                  <a:gd name="connsiteX4" fmla="*/ 61484 w 74051"/>
                  <a:gd name="connsiteY4" fmla="*/ 38717 h 78645"/>
                  <a:gd name="connsiteX5" fmla="*/ 106 w 74051"/>
                  <a:gd name="connsiteY5" fmla="*/ 38717 h 78645"/>
                  <a:gd name="connsiteX6" fmla="*/ 37187 w 74051"/>
                  <a:gd name="connsiteY6" fmla="*/ -522 h 78645"/>
                  <a:gd name="connsiteX7" fmla="*/ 74158 w 74051"/>
                  <a:gd name="connsiteY7" fmla="*/ 38717 h 78645"/>
                  <a:gd name="connsiteX8" fmla="*/ 37187 w 74051"/>
                  <a:gd name="connsiteY8" fmla="*/ 78123 h 78645"/>
                  <a:gd name="connsiteX9" fmla="*/ 106 w 74051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051" h="78645">
                    <a:moveTo>
                      <a:pt x="61484" y="38717"/>
                    </a:moveTo>
                    <a:cubicBezTo>
                      <a:pt x="61484" y="20564"/>
                      <a:pt x="52463" y="9717"/>
                      <a:pt x="37187" y="9717"/>
                    </a:cubicBezTo>
                    <a:cubicBezTo>
                      <a:pt x="21912" y="9717"/>
                      <a:pt x="12919" y="20564"/>
                      <a:pt x="12919" y="38717"/>
                    </a:cubicBezTo>
                    <a:cubicBezTo>
                      <a:pt x="12919" y="56870"/>
                      <a:pt x="21940" y="67746"/>
                      <a:pt x="37187" y="67746"/>
                    </a:cubicBezTo>
                    <a:cubicBezTo>
                      <a:pt x="52435" y="67746"/>
                      <a:pt x="61484" y="57036"/>
                      <a:pt x="61484" y="38717"/>
                    </a:cubicBezTo>
                    <a:moveTo>
                      <a:pt x="106" y="38717"/>
                    </a:moveTo>
                    <a:cubicBezTo>
                      <a:pt x="106" y="14144"/>
                      <a:pt x="13943" y="-522"/>
                      <a:pt x="37187" y="-522"/>
                    </a:cubicBezTo>
                    <a:cubicBezTo>
                      <a:pt x="60432" y="-522"/>
                      <a:pt x="74158" y="14144"/>
                      <a:pt x="74158" y="38717"/>
                    </a:cubicBezTo>
                    <a:cubicBezTo>
                      <a:pt x="74158" y="63290"/>
                      <a:pt x="60322" y="78123"/>
                      <a:pt x="37187" y="78123"/>
                    </a:cubicBezTo>
                    <a:cubicBezTo>
                      <a:pt x="14053" y="78123"/>
                      <a:pt x="106" y="63456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B4BB8C1-5272-65E7-1179-27924D283345}"/>
                </a:ext>
              </a:extLst>
            </p:cNvPr>
            <p:cNvSpPr/>
            <p:nvPr/>
          </p:nvSpPr>
          <p:spPr>
            <a:xfrm>
              <a:off x="1540088" y="5733864"/>
              <a:ext cx="12507" cy="117580"/>
            </a:xfrm>
            <a:custGeom>
              <a:avLst/>
              <a:gdLst>
                <a:gd name="connsiteX0" fmla="*/ 0 w 12507"/>
                <a:gd name="connsiteY0" fmla="*/ 0 h 117580"/>
                <a:gd name="connsiteX1" fmla="*/ 12508 w 12507"/>
                <a:gd name="connsiteY1" fmla="*/ 0 h 117580"/>
                <a:gd name="connsiteX2" fmla="*/ 12508 w 12507"/>
                <a:gd name="connsiteY2" fmla="*/ 117580 h 117580"/>
                <a:gd name="connsiteX3" fmla="*/ 0 w 12507"/>
                <a:gd name="connsiteY3" fmla="*/ 117580 h 11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7" h="117580">
                  <a:moveTo>
                    <a:pt x="0" y="0"/>
                  </a:moveTo>
                  <a:lnTo>
                    <a:pt x="12508" y="0"/>
                  </a:lnTo>
                  <a:lnTo>
                    <a:pt x="12508" y="117580"/>
                  </a:lnTo>
                  <a:lnTo>
                    <a:pt x="0" y="11758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4" name="Graphic 7">
              <a:extLst>
                <a:ext uri="{FF2B5EF4-FFF2-40B4-BE49-F238E27FC236}">
                  <a16:creationId xmlns:a16="http://schemas.microsoft.com/office/drawing/2014/main" id="{880C4BCE-E730-1216-ECC9-BA07EB228506}"/>
                </a:ext>
              </a:extLst>
            </p:cNvPr>
            <p:cNvGrpSpPr/>
            <p:nvPr/>
          </p:nvGrpSpPr>
          <p:grpSpPr>
            <a:xfrm>
              <a:off x="1571663" y="5774238"/>
              <a:ext cx="161856" cy="113899"/>
              <a:chOff x="1571663" y="5774238"/>
              <a:chExt cx="161856" cy="113899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72B082F-CCCC-EE2E-B78A-A51FBDEB6EC3}"/>
                  </a:ext>
                </a:extLst>
              </p:cNvPr>
              <p:cNvSpPr/>
              <p:nvPr/>
            </p:nvSpPr>
            <p:spPr>
              <a:xfrm>
                <a:off x="1571663" y="5774238"/>
                <a:ext cx="74106" cy="78645"/>
              </a:xfrm>
              <a:custGeom>
                <a:avLst/>
                <a:gdLst>
                  <a:gd name="connsiteX0" fmla="*/ 61484 w 74106"/>
                  <a:gd name="connsiteY0" fmla="*/ 38717 h 78645"/>
                  <a:gd name="connsiteX1" fmla="*/ 37215 w 74106"/>
                  <a:gd name="connsiteY1" fmla="*/ 9717 h 78645"/>
                  <a:gd name="connsiteX2" fmla="*/ 13002 w 74106"/>
                  <a:gd name="connsiteY2" fmla="*/ 38717 h 78645"/>
                  <a:gd name="connsiteX3" fmla="*/ 37270 w 74106"/>
                  <a:gd name="connsiteY3" fmla="*/ 67746 h 78645"/>
                  <a:gd name="connsiteX4" fmla="*/ 61539 w 74106"/>
                  <a:gd name="connsiteY4" fmla="*/ 38717 h 78645"/>
                  <a:gd name="connsiteX5" fmla="*/ 162 w 74106"/>
                  <a:gd name="connsiteY5" fmla="*/ 38717 h 78645"/>
                  <a:gd name="connsiteX6" fmla="*/ 37270 w 74106"/>
                  <a:gd name="connsiteY6" fmla="*/ -522 h 78645"/>
                  <a:gd name="connsiteX7" fmla="*/ 74213 w 74106"/>
                  <a:gd name="connsiteY7" fmla="*/ 38717 h 78645"/>
                  <a:gd name="connsiteX8" fmla="*/ 37270 w 74106"/>
                  <a:gd name="connsiteY8" fmla="*/ 78123 h 78645"/>
                  <a:gd name="connsiteX9" fmla="*/ 106 w 74106"/>
                  <a:gd name="connsiteY9" fmla="*/ 38717 h 7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6" h="78645">
                    <a:moveTo>
                      <a:pt x="61484" y="38717"/>
                    </a:moveTo>
                    <a:cubicBezTo>
                      <a:pt x="61484" y="20564"/>
                      <a:pt x="52490" y="9717"/>
                      <a:pt x="37215" y="9717"/>
                    </a:cubicBezTo>
                    <a:cubicBezTo>
                      <a:pt x="21940" y="9717"/>
                      <a:pt x="13002" y="20647"/>
                      <a:pt x="13002" y="38717"/>
                    </a:cubicBezTo>
                    <a:cubicBezTo>
                      <a:pt x="13002" y="56787"/>
                      <a:pt x="22023" y="67746"/>
                      <a:pt x="37270" y="67746"/>
                    </a:cubicBezTo>
                    <a:cubicBezTo>
                      <a:pt x="52518" y="67746"/>
                      <a:pt x="61539" y="57036"/>
                      <a:pt x="61539" y="38717"/>
                    </a:cubicBezTo>
                    <a:moveTo>
                      <a:pt x="162" y="38717"/>
                    </a:moveTo>
                    <a:cubicBezTo>
                      <a:pt x="162" y="14144"/>
                      <a:pt x="13998" y="-522"/>
                      <a:pt x="37270" y="-522"/>
                    </a:cubicBezTo>
                    <a:cubicBezTo>
                      <a:pt x="60543" y="-522"/>
                      <a:pt x="74213" y="14144"/>
                      <a:pt x="74213" y="38717"/>
                    </a:cubicBezTo>
                    <a:cubicBezTo>
                      <a:pt x="74213" y="63290"/>
                      <a:pt x="60377" y="78123"/>
                      <a:pt x="37270" y="78123"/>
                    </a:cubicBezTo>
                    <a:cubicBezTo>
                      <a:pt x="14164" y="78123"/>
                      <a:pt x="106" y="63622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986868-7DE3-F4F9-C40E-9D34C73CB65C}"/>
                  </a:ext>
                </a:extLst>
              </p:cNvPr>
              <p:cNvSpPr/>
              <p:nvPr/>
            </p:nvSpPr>
            <p:spPr>
              <a:xfrm>
                <a:off x="1660768" y="5774514"/>
                <a:ext cx="72750" cy="113623"/>
              </a:xfrm>
              <a:custGeom>
                <a:avLst/>
                <a:gdLst>
                  <a:gd name="connsiteX0" fmla="*/ 61235 w 72750"/>
                  <a:gd name="connsiteY0" fmla="*/ 38441 h 113623"/>
                  <a:gd name="connsiteX1" fmla="*/ 36966 w 72750"/>
                  <a:gd name="connsiteY1" fmla="*/ 9578 h 113623"/>
                  <a:gd name="connsiteX2" fmla="*/ 12836 w 72750"/>
                  <a:gd name="connsiteY2" fmla="*/ 38441 h 113623"/>
                  <a:gd name="connsiteX3" fmla="*/ 36966 w 72750"/>
                  <a:gd name="connsiteY3" fmla="*/ 67303 h 113623"/>
                  <a:gd name="connsiteX4" fmla="*/ 61235 w 72750"/>
                  <a:gd name="connsiteY4" fmla="*/ 38441 h 113623"/>
                  <a:gd name="connsiteX5" fmla="*/ 60321 w 72750"/>
                  <a:gd name="connsiteY5" fmla="*/ 861 h 113623"/>
                  <a:gd name="connsiteX6" fmla="*/ 72857 w 72750"/>
                  <a:gd name="connsiteY6" fmla="*/ 861 h 113623"/>
                  <a:gd name="connsiteX7" fmla="*/ 72857 w 72750"/>
                  <a:gd name="connsiteY7" fmla="*/ 78123 h 113623"/>
                  <a:gd name="connsiteX8" fmla="*/ 36883 w 72750"/>
                  <a:gd name="connsiteY8" fmla="*/ 113101 h 113623"/>
                  <a:gd name="connsiteX9" fmla="*/ 2071 w 72750"/>
                  <a:gd name="connsiteY9" fmla="*/ 85013 h 113623"/>
                  <a:gd name="connsiteX10" fmla="*/ 13998 w 72750"/>
                  <a:gd name="connsiteY10" fmla="*/ 83796 h 113623"/>
                  <a:gd name="connsiteX11" fmla="*/ 36883 w 72750"/>
                  <a:gd name="connsiteY11" fmla="*/ 102862 h 113623"/>
                  <a:gd name="connsiteX12" fmla="*/ 60405 w 72750"/>
                  <a:gd name="connsiteY12" fmla="*/ 79064 h 113623"/>
                  <a:gd name="connsiteX13" fmla="*/ 60405 w 72750"/>
                  <a:gd name="connsiteY13" fmla="*/ 51391 h 113623"/>
                  <a:gd name="connsiteX14" fmla="*/ 60100 w 72750"/>
                  <a:gd name="connsiteY14" fmla="*/ 51391 h 113623"/>
                  <a:gd name="connsiteX15" fmla="*/ 32151 w 72750"/>
                  <a:gd name="connsiteY15" fmla="*/ 77818 h 113623"/>
                  <a:gd name="connsiteX16" fmla="*/ 106 w 72750"/>
                  <a:gd name="connsiteY16" fmla="*/ 38579 h 113623"/>
                  <a:gd name="connsiteX17" fmla="*/ 32151 w 72750"/>
                  <a:gd name="connsiteY17" fmla="*/ -522 h 113623"/>
                  <a:gd name="connsiteX18" fmla="*/ 60100 w 72750"/>
                  <a:gd name="connsiteY18" fmla="*/ 25739 h 113623"/>
                  <a:gd name="connsiteX19" fmla="*/ 60405 w 72750"/>
                  <a:gd name="connsiteY19" fmla="*/ 25739 h 11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50" h="113623">
                    <a:moveTo>
                      <a:pt x="61235" y="38441"/>
                    </a:moveTo>
                    <a:cubicBezTo>
                      <a:pt x="61235" y="20730"/>
                      <a:pt x="52380" y="9578"/>
                      <a:pt x="36966" y="9578"/>
                    </a:cubicBezTo>
                    <a:cubicBezTo>
                      <a:pt x="21552" y="9578"/>
                      <a:pt x="12836" y="20260"/>
                      <a:pt x="12836" y="38441"/>
                    </a:cubicBezTo>
                    <a:cubicBezTo>
                      <a:pt x="12836" y="56621"/>
                      <a:pt x="21691" y="67303"/>
                      <a:pt x="36966" y="67303"/>
                    </a:cubicBezTo>
                    <a:cubicBezTo>
                      <a:pt x="52241" y="67303"/>
                      <a:pt x="61235" y="56234"/>
                      <a:pt x="61235" y="38441"/>
                    </a:cubicBezTo>
                    <a:moveTo>
                      <a:pt x="60321" y="861"/>
                    </a:moveTo>
                    <a:lnTo>
                      <a:pt x="72857" y="861"/>
                    </a:lnTo>
                    <a:lnTo>
                      <a:pt x="72857" y="78123"/>
                    </a:lnTo>
                    <a:cubicBezTo>
                      <a:pt x="72857" y="100122"/>
                      <a:pt x="59408" y="113101"/>
                      <a:pt x="36883" y="113101"/>
                    </a:cubicBezTo>
                    <a:cubicBezTo>
                      <a:pt x="16599" y="113101"/>
                      <a:pt x="3676" y="102558"/>
                      <a:pt x="2071" y="85013"/>
                    </a:cubicBezTo>
                    <a:lnTo>
                      <a:pt x="13998" y="83796"/>
                    </a:lnTo>
                    <a:cubicBezTo>
                      <a:pt x="14883" y="95695"/>
                      <a:pt x="23462" y="102862"/>
                      <a:pt x="36883" y="102862"/>
                    </a:cubicBezTo>
                    <a:cubicBezTo>
                      <a:pt x="51688" y="102862"/>
                      <a:pt x="60405" y="94035"/>
                      <a:pt x="60405" y="79064"/>
                    </a:cubicBezTo>
                    <a:lnTo>
                      <a:pt x="60405" y="51391"/>
                    </a:lnTo>
                    <a:lnTo>
                      <a:pt x="60100" y="51391"/>
                    </a:lnTo>
                    <a:cubicBezTo>
                      <a:pt x="60100" y="67995"/>
                      <a:pt x="49585" y="77818"/>
                      <a:pt x="32151" y="77818"/>
                    </a:cubicBezTo>
                    <a:cubicBezTo>
                      <a:pt x="12005" y="77818"/>
                      <a:pt x="106" y="63152"/>
                      <a:pt x="106" y="38579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10BC379-68AC-D9F9-4EB2-F415B63ED9AD}"/>
                </a:ext>
              </a:extLst>
            </p:cNvPr>
            <p:cNvSpPr/>
            <p:nvPr/>
          </p:nvSpPr>
          <p:spPr>
            <a:xfrm>
              <a:off x="1749209" y="5775870"/>
              <a:ext cx="72667" cy="110689"/>
            </a:xfrm>
            <a:custGeom>
              <a:avLst/>
              <a:gdLst>
                <a:gd name="connsiteX0" fmla="*/ 59247 w 72667"/>
                <a:gd name="connsiteY0" fmla="*/ 0 h 110689"/>
                <a:gd name="connsiteX1" fmla="*/ 72668 w 72667"/>
                <a:gd name="connsiteY1" fmla="*/ 0 h 110689"/>
                <a:gd name="connsiteX2" fmla="*/ 36970 w 72667"/>
                <a:gd name="connsiteY2" fmla="*/ 110690 h 110689"/>
                <a:gd name="connsiteX3" fmla="*/ 23494 w 72667"/>
                <a:gd name="connsiteY3" fmla="*/ 110690 h 110689"/>
                <a:gd name="connsiteX4" fmla="*/ 34978 w 72667"/>
                <a:gd name="connsiteY4" fmla="*/ 75573 h 110689"/>
                <a:gd name="connsiteX5" fmla="*/ 24296 w 72667"/>
                <a:gd name="connsiteY5" fmla="*/ 75573 h 110689"/>
                <a:gd name="connsiteX6" fmla="*/ 0 w 72667"/>
                <a:gd name="connsiteY6" fmla="*/ 0 h 110689"/>
                <a:gd name="connsiteX7" fmla="*/ 13421 w 72667"/>
                <a:gd name="connsiteY7" fmla="*/ 0 h 110689"/>
                <a:gd name="connsiteX8" fmla="*/ 36168 w 72667"/>
                <a:gd name="connsiteY8" fmla="*/ 74660 h 110689"/>
                <a:gd name="connsiteX9" fmla="*/ 36472 w 72667"/>
                <a:gd name="connsiteY9" fmla="*/ 74660 h 110689"/>
                <a:gd name="connsiteX10" fmla="*/ 59247 w 72667"/>
                <a:gd name="connsiteY10" fmla="*/ 0 h 11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7" h="110689">
                  <a:moveTo>
                    <a:pt x="59247" y="0"/>
                  </a:moveTo>
                  <a:lnTo>
                    <a:pt x="72668" y="0"/>
                  </a:lnTo>
                  <a:lnTo>
                    <a:pt x="36970" y="110690"/>
                  </a:lnTo>
                  <a:lnTo>
                    <a:pt x="23494" y="110690"/>
                  </a:lnTo>
                  <a:lnTo>
                    <a:pt x="34978" y="75573"/>
                  </a:lnTo>
                  <a:lnTo>
                    <a:pt x="24296" y="75573"/>
                  </a:lnTo>
                  <a:lnTo>
                    <a:pt x="0" y="0"/>
                  </a:lnTo>
                  <a:lnTo>
                    <a:pt x="13421" y="0"/>
                  </a:lnTo>
                  <a:lnTo>
                    <a:pt x="36168" y="74660"/>
                  </a:lnTo>
                  <a:lnTo>
                    <a:pt x="36472" y="74660"/>
                  </a:lnTo>
                  <a:lnTo>
                    <a:pt x="59247" y="0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18C176-B770-B3EF-EA72-46B4500CDE08}"/>
                </a:ext>
              </a:extLst>
            </p:cNvPr>
            <p:cNvSpPr/>
            <p:nvPr/>
          </p:nvSpPr>
          <p:spPr>
            <a:xfrm>
              <a:off x="449104" y="5912932"/>
              <a:ext cx="65030" cy="113014"/>
            </a:xfrm>
            <a:custGeom>
              <a:avLst/>
              <a:gdLst>
                <a:gd name="connsiteX0" fmla="*/ 12951 w 65030"/>
                <a:gd name="connsiteY0" fmla="*/ 102001 h 113014"/>
                <a:gd name="connsiteX1" fmla="*/ 65030 w 65030"/>
                <a:gd name="connsiteY1" fmla="*/ 102001 h 113014"/>
                <a:gd name="connsiteX2" fmla="*/ 65030 w 65030"/>
                <a:gd name="connsiteY2" fmla="*/ 113014 h 113014"/>
                <a:gd name="connsiteX3" fmla="*/ 0 w 65030"/>
                <a:gd name="connsiteY3" fmla="*/ 113014 h 113014"/>
                <a:gd name="connsiteX4" fmla="*/ 0 w 65030"/>
                <a:gd name="connsiteY4" fmla="*/ 0 h 113014"/>
                <a:gd name="connsiteX5" fmla="*/ 12951 w 65030"/>
                <a:gd name="connsiteY5" fmla="*/ 0 h 113014"/>
                <a:gd name="connsiteX6" fmla="*/ 12951 w 65030"/>
                <a:gd name="connsiteY6" fmla="*/ 102001 h 11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30" h="113014">
                  <a:moveTo>
                    <a:pt x="12951" y="102001"/>
                  </a:moveTo>
                  <a:lnTo>
                    <a:pt x="65030" y="102001"/>
                  </a:lnTo>
                  <a:lnTo>
                    <a:pt x="65030" y="113014"/>
                  </a:lnTo>
                  <a:lnTo>
                    <a:pt x="0" y="113014"/>
                  </a:lnTo>
                  <a:lnTo>
                    <a:pt x="0" y="0"/>
                  </a:lnTo>
                  <a:lnTo>
                    <a:pt x="12951" y="0"/>
                  </a:lnTo>
                  <a:lnTo>
                    <a:pt x="12951" y="102001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7" name="Graphic 7">
              <a:extLst>
                <a:ext uri="{FF2B5EF4-FFF2-40B4-BE49-F238E27FC236}">
                  <a16:creationId xmlns:a16="http://schemas.microsoft.com/office/drawing/2014/main" id="{2EF5AA2C-9B1C-9FEC-ABF5-BDAA188EB276}"/>
                </a:ext>
              </a:extLst>
            </p:cNvPr>
            <p:cNvGrpSpPr/>
            <p:nvPr/>
          </p:nvGrpSpPr>
          <p:grpSpPr>
            <a:xfrm>
              <a:off x="523293" y="5924167"/>
              <a:ext cx="214959" cy="103273"/>
              <a:chOff x="852594" y="5924167"/>
              <a:chExt cx="214959" cy="103273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516E590-9296-BD41-46D8-49D0207712D9}"/>
                  </a:ext>
                </a:extLst>
              </p:cNvPr>
              <p:cNvSpPr/>
              <p:nvPr/>
            </p:nvSpPr>
            <p:spPr>
              <a:xfrm>
                <a:off x="852594" y="5948795"/>
                <a:ext cx="72833" cy="78617"/>
              </a:xfrm>
              <a:custGeom>
                <a:avLst/>
                <a:gdLst>
                  <a:gd name="connsiteX0" fmla="*/ 61345 w 72833"/>
                  <a:gd name="connsiteY0" fmla="*/ 38745 h 78617"/>
                  <a:gd name="connsiteX1" fmla="*/ 37049 w 72833"/>
                  <a:gd name="connsiteY1" fmla="*/ 9716 h 78617"/>
                  <a:gd name="connsiteX2" fmla="*/ 12919 w 72833"/>
                  <a:gd name="connsiteY2" fmla="*/ 38745 h 78617"/>
                  <a:gd name="connsiteX3" fmla="*/ 37049 w 72833"/>
                  <a:gd name="connsiteY3" fmla="*/ 67746 h 78617"/>
                  <a:gd name="connsiteX4" fmla="*/ 61345 w 72833"/>
                  <a:gd name="connsiteY4" fmla="*/ 38745 h 78617"/>
                  <a:gd name="connsiteX5" fmla="*/ 60405 w 72833"/>
                  <a:gd name="connsiteY5" fmla="*/ 1027 h 78617"/>
                  <a:gd name="connsiteX6" fmla="*/ 72940 w 72833"/>
                  <a:gd name="connsiteY6" fmla="*/ 1027 h 78617"/>
                  <a:gd name="connsiteX7" fmla="*/ 72940 w 72833"/>
                  <a:gd name="connsiteY7" fmla="*/ 76601 h 78617"/>
                  <a:gd name="connsiteX8" fmla="*/ 60405 w 72833"/>
                  <a:gd name="connsiteY8" fmla="*/ 76601 h 78617"/>
                  <a:gd name="connsiteX9" fmla="*/ 60405 w 72833"/>
                  <a:gd name="connsiteY9" fmla="*/ 51696 h 78617"/>
                  <a:gd name="connsiteX10" fmla="*/ 60100 w 72833"/>
                  <a:gd name="connsiteY10" fmla="*/ 51696 h 78617"/>
                  <a:gd name="connsiteX11" fmla="*/ 32151 w 72833"/>
                  <a:gd name="connsiteY11" fmla="*/ 78095 h 78617"/>
                  <a:gd name="connsiteX12" fmla="*/ 106 w 72833"/>
                  <a:gd name="connsiteY12" fmla="*/ 38717 h 78617"/>
                  <a:gd name="connsiteX13" fmla="*/ 32151 w 72833"/>
                  <a:gd name="connsiteY13" fmla="*/ -522 h 78617"/>
                  <a:gd name="connsiteX14" fmla="*/ 60100 w 72833"/>
                  <a:gd name="connsiteY14" fmla="*/ 25739 h 78617"/>
                  <a:gd name="connsiteX15" fmla="*/ 60405 w 72833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833" h="78617">
                    <a:moveTo>
                      <a:pt x="61345" y="38745"/>
                    </a:moveTo>
                    <a:cubicBezTo>
                      <a:pt x="61345" y="20869"/>
                      <a:pt x="52490" y="9716"/>
                      <a:pt x="37049" y="9716"/>
                    </a:cubicBezTo>
                    <a:cubicBezTo>
                      <a:pt x="21608" y="9716"/>
                      <a:pt x="12919" y="20564"/>
                      <a:pt x="12919" y="38745"/>
                    </a:cubicBezTo>
                    <a:cubicBezTo>
                      <a:pt x="12919" y="56926"/>
                      <a:pt x="21802" y="67746"/>
                      <a:pt x="37049" y="67746"/>
                    </a:cubicBezTo>
                    <a:cubicBezTo>
                      <a:pt x="52297" y="67746"/>
                      <a:pt x="61345" y="56677"/>
                      <a:pt x="61345" y="38745"/>
                    </a:cubicBezTo>
                    <a:moveTo>
                      <a:pt x="60405" y="1027"/>
                    </a:moveTo>
                    <a:lnTo>
                      <a:pt x="72940" y="1027"/>
                    </a:lnTo>
                    <a:lnTo>
                      <a:pt x="72940" y="76601"/>
                    </a:lnTo>
                    <a:lnTo>
                      <a:pt x="60405" y="76601"/>
                    </a:lnTo>
                    <a:lnTo>
                      <a:pt x="60405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33" y="78095"/>
                      <a:pt x="106" y="63429"/>
                      <a:pt x="106" y="38717"/>
                    </a:cubicBezTo>
                    <a:cubicBezTo>
                      <a:pt x="106" y="14006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297ADDE-EFE6-815A-6630-7447E994F3A2}"/>
                  </a:ext>
                </a:extLst>
              </p:cNvPr>
              <p:cNvSpPr/>
              <p:nvPr/>
            </p:nvSpPr>
            <p:spPr>
              <a:xfrm>
                <a:off x="943581" y="5948823"/>
                <a:ext cx="64144" cy="78506"/>
              </a:xfrm>
              <a:custGeom>
                <a:avLst/>
                <a:gdLst>
                  <a:gd name="connsiteX0" fmla="*/ 106 w 64144"/>
                  <a:gd name="connsiteY0" fmla="*/ 52139 h 78506"/>
                  <a:gd name="connsiteX1" fmla="*/ 12172 w 64144"/>
                  <a:gd name="connsiteY1" fmla="*/ 52139 h 78506"/>
                  <a:gd name="connsiteX2" fmla="*/ 32179 w 64144"/>
                  <a:gd name="connsiteY2" fmla="*/ 69240 h 78506"/>
                  <a:gd name="connsiteX3" fmla="*/ 52020 w 64144"/>
                  <a:gd name="connsiteY3" fmla="*/ 56262 h 78506"/>
                  <a:gd name="connsiteX4" fmla="*/ 30048 w 64144"/>
                  <a:gd name="connsiteY4" fmla="*/ 41761 h 78506"/>
                  <a:gd name="connsiteX5" fmla="*/ 2375 w 64144"/>
                  <a:gd name="connsiteY5" fmla="*/ 21007 h 78506"/>
                  <a:gd name="connsiteX6" fmla="*/ 32151 w 64144"/>
                  <a:gd name="connsiteY6" fmla="*/ -522 h 78506"/>
                  <a:gd name="connsiteX7" fmla="*/ 61927 w 64144"/>
                  <a:gd name="connsiteY7" fmla="*/ 24383 h 78506"/>
                  <a:gd name="connsiteX8" fmla="*/ 49889 w 64144"/>
                  <a:gd name="connsiteY8" fmla="*/ 24383 h 78506"/>
                  <a:gd name="connsiteX9" fmla="*/ 32179 w 64144"/>
                  <a:gd name="connsiteY9" fmla="*/ 8056 h 78506"/>
                  <a:gd name="connsiteX10" fmla="*/ 14607 w 64144"/>
                  <a:gd name="connsiteY10" fmla="*/ 20121 h 78506"/>
                  <a:gd name="connsiteX11" fmla="*/ 34946 w 64144"/>
                  <a:gd name="connsiteY11" fmla="*/ 32325 h 78506"/>
                  <a:gd name="connsiteX12" fmla="*/ 64251 w 64144"/>
                  <a:gd name="connsiteY12" fmla="*/ 55099 h 78506"/>
                  <a:gd name="connsiteX13" fmla="*/ 32179 w 64144"/>
                  <a:gd name="connsiteY13" fmla="*/ 77985 h 78506"/>
                  <a:gd name="connsiteX14" fmla="*/ 106 w 64144"/>
                  <a:gd name="connsiteY14" fmla="*/ 52028 h 7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144" h="78506">
                    <a:moveTo>
                      <a:pt x="106" y="52139"/>
                    </a:moveTo>
                    <a:lnTo>
                      <a:pt x="12172" y="52139"/>
                    </a:lnTo>
                    <a:cubicBezTo>
                      <a:pt x="12172" y="62986"/>
                      <a:pt x="19505" y="69240"/>
                      <a:pt x="32179" y="69240"/>
                    </a:cubicBezTo>
                    <a:cubicBezTo>
                      <a:pt x="44853" y="69240"/>
                      <a:pt x="52020" y="64370"/>
                      <a:pt x="52020" y="56262"/>
                    </a:cubicBezTo>
                    <a:cubicBezTo>
                      <a:pt x="52020" y="45746"/>
                      <a:pt x="41338" y="43892"/>
                      <a:pt x="30048" y="41761"/>
                    </a:cubicBezTo>
                    <a:cubicBezTo>
                      <a:pt x="16903" y="39464"/>
                      <a:pt x="2375" y="36863"/>
                      <a:pt x="2375" y="21007"/>
                    </a:cubicBezTo>
                    <a:cubicBezTo>
                      <a:pt x="2375" y="7697"/>
                      <a:pt x="13444" y="-522"/>
                      <a:pt x="32151" y="-522"/>
                    </a:cubicBezTo>
                    <a:cubicBezTo>
                      <a:pt x="50858" y="-522"/>
                      <a:pt x="61927" y="8637"/>
                      <a:pt x="61927" y="24383"/>
                    </a:cubicBezTo>
                    <a:lnTo>
                      <a:pt x="49889" y="24383"/>
                    </a:lnTo>
                    <a:cubicBezTo>
                      <a:pt x="49889" y="14006"/>
                      <a:pt x="43469" y="8056"/>
                      <a:pt x="32179" y="8056"/>
                    </a:cubicBezTo>
                    <a:cubicBezTo>
                      <a:pt x="20888" y="8056"/>
                      <a:pt x="14607" y="12484"/>
                      <a:pt x="14607" y="20121"/>
                    </a:cubicBezTo>
                    <a:cubicBezTo>
                      <a:pt x="14607" y="28672"/>
                      <a:pt x="24237" y="30499"/>
                      <a:pt x="34946" y="32325"/>
                    </a:cubicBezTo>
                    <a:cubicBezTo>
                      <a:pt x="48505" y="34788"/>
                      <a:pt x="64251" y="37693"/>
                      <a:pt x="64251" y="55099"/>
                    </a:cubicBezTo>
                    <a:cubicBezTo>
                      <a:pt x="64251" y="69434"/>
                      <a:pt x="52324" y="77985"/>
                      <a:pt x="32179" y="77985"/>
                    </a:cubicBezTo>
                    <a:cubicBezTo>
                      <a:pt x="12033" y="77985"/>
                      <a:pt x="106" y="68355"/>
                      <a:pt x="106" y="52028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BDFFFE-45FE-CCF9-5084-669599B48772}"/>
                  </a:ext>
                </a:extLst>
              </p:cNvPr>
              <p:cNvSpPr/>
              <p:nvPr/>
            </p:nvSpPr>
            <p:spPr>
              <a:xfrm>
                <a:off x="1016996" y="5924167"/>
                <a:ext cx="50557" cy="103273"/>
              </a:xfrm>
              <a:custGeom>
                <a:avLst/>
                <a:gdLst>
                  <a:gd name="connsiteX0" fmla="*/ 50664 w 50557"/>
                  <a:gd name="connsiteY0" fmla="*/ 34954 h 103273"/>
                  <a:gd name="connsiteX1" fmla="*/ 24845 w 50557"/>
                  <a:gd name="connsiteY1" fmla="*/ 34954 h 103273"/>
                  <a:gd name="connsiteX2" fmla="*/ 24845 w 50557"/>
                  <a:gd name="connsiteY2" fmla="*/ 79091 h 103273"/>
                  <a:gd name="connsiteX3" fmla="*/ 38682 w 50557"/>
                  <a:gd name="connsiteY3" fmla="*/ 92374 h 103273"/>
                  <a:gd name="connsiteX4" fmla="*/ 49502 w 50557"/>
                  <a:gd name="connsiteY4" fmla="*/ 89939 h 103273"/>
                  <a:gd name="connsiteX5" fmla="*/ 49502 w 50557"/>
                  <a:gd name="connsiteY5" fmla="*/ 99707 h 103273"/>
                  <a:gd name="connsiteX6" fmla="*/ 34725 w 50557"/>
                  <a:gd name="connsiteY6" fmla="*/ 102751 h 103273"/>
                  <a:gd name="connsiteX7" fmla="*/ 12393 w 50557"/>
                  <a:gd name="connsiteY7" fmla="*/ 79866 h 103273"/>
                  <a:gd name="connsiteX8" fmla="*/ 12393 w 50557"/>
                  <a:gd name="connsiteY8" fmla="*/ 34954 h 103273"/>
                  <a:gd name="connsiteX9" fmla="*/ 106 w 50557"/>
                  <a:gd name="connsiteY9" fmla="*/ 34954 h 103273"/>
                  <a:gd name="connsiteX10" fmla="*/ 106 w 50557"/>
                  <a:gd name="connsiteY10" fmla="*/ 25656 h 103273"/>
                  <a:gd name="connsiteX11" fmla="*/ 13251 w 50557"/>
                  <a:gd name="connsiteY11" fmla="*/ 25656 h 103273"/>
                  <a:gd name="connsiteX12" fmla="*/ 13251 w 50557"/>
                  <a:gd name="connsiteY12" fmla="*/ -522 h 103273"/>
                  <a:gd name="connsiteX13" fmla="*/ 25786 w 50557"/>
                  <a:gd name="connsiteY13" fmla="*/ -522 h 103273"/>
                  <a:gd name="connsiteX14" fmla="*/ 25786 w 50557"/>
                  <a:gd name="connsiteY14" fmla="*/ 5870 h 103273"/>
                  <a:gd name="connsiteX15" fmla="*/ 13860 w 50557"/>
                  <a:gd name="connsiteY15" fmla="*/ 25407 h 103273"/>
                  <a:gd name="connsiteX16" fmla="*/ 13860 w 50557"/>
                  <a:gd name="connsiteY16" fmla="*/ 25739 h 103273"/>
                  <a:gd name="connsiteX17" fmla="*/ 50664 w 50557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57" h="103273">
                    <a:moveTo>
                      <a:pt x="50664" y="34954"/>
                    </a:moveTo>
                    <a:lnTo>
                      <a:pt x="24845" y="34954"/>
                    </a:lnTo>
                    <a:lnTo>
                      <a:pt x="24845" y="79091"/>
                    </a:lnTo>
                    <a:cubicBezTo>
                      <a:pt x="24845" y="87393"/>
                      <a:pt x="29882" y="92374"/>
                      <a:pt x="38682" y="92374"/>
                    </a:cubicBezTo>
                    <a:cubicBezTo>
                      <a:pt x="42426" y="92380"/>
                      <a:pt x="46123" y="91549"/>
                      <a:pt x="49502" y="89939"/>
                    </a:cubicBezTo>
                    <a:lnTo>
                      <a:pt x="49502" y="99707"/>
                    </a:lnTo>
                    <a:cubicBezTo>
                      <a:pt x="44836" y="101722"/>
                      <a:pt x="39808" y="102760"/>
                      <a:pt x="34725" y="102751"/>
                    </a:cubicBezTo>
                    <a:cubicBezTo>
                      <a:pt x="20667" y="102751"/>
                      <a:pt x="12393" y="94450"/>
                      <a:pt x="12393" y="79866"/>
                    </a:cubicBezTo>
                    <a:lnTo>
                      <a:pt x="12393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51" y="25656"/>
                    </a:lnTo>
                    <a:lnTo>
                      <a:pt x="13251" y="-522"/>
                    </a:lnTo>
                    <a:lnTo>
                      <a:pt x="25786" y="-522"/>
                    </a:lnTo>
                    <a:lnTo>
                      <a:pt x="25786" y="5870"/>
                    </a:lnTo>
                    <a:cubicBezTo>
                      <a:pt x="25748" y="14092"/>
                      <a:pt x="21154" y="21616"/>
                      <a:pt x="13860" y="25407"/>
                    </a:cubicBezTo>
                    <a:lnTo>
                      <a:pt x="13860" y="25739"/>
                    </a:lnTo>
                    <a:lnTo>
                      <a:pt x="50664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A6B4C16-6AD0-45DC-8C95-0B5844456EE5}"/>
                </a:ext>
              </a:extLst>
            </p:cNvPr>
            <p:cNvSpPr/>
            <p:nvPr/>
          </p:nvSpPr>
          <p:spPr>
            <a:xfrm>
              <a:off x="753390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29" name="Graphic 7">
              <a:extLst>
                <a:ext uri="{FF2B5EF4-FFF2-40B4-BE49-F238E27FC236}">
                  <a16:creationId xmlns:a16="http://schemas.microsoft.com/office/drawing/2014/main" id="{3B6F617D-445C-8681-9E57-8467C67B9065}"/>
                </a:ext>
              </a:extLst>
            </p:cNvPr>
            <p:cNvGrpSpPr/>
            <p:nvPr/>
          </p:nvGrpSpPr>
          <p:grpSpPr>
            <a:xfrm>
              <a:off x="789530" y="5948823"/>
              <a:ext cx="157262" cy="113733"/>
              <a:chOff x="1118831" y="5948823"/>
              <a:chExt cx="157262" cy="113733"/>
            </a:xfrm>
            <a:grp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703BC3B-6DC3-D4C6-828C-4FE6870B6396}"/>
                  </a:ext>
                </a:extLst>
              </p:cNvPr>
              <p:cNvSpPr/>
              <p:nvPr/>
            </p:nvSpPr>
            <p:spPr>
              <a:xfrm>
                <a:off x="1118831" y="5948823"/>
                <a:ext cx="65832" cy="77095"/>
              </a:xfrm>
              <a:custGeom>
                <a:avLst/>
                <a:gdLst>
                  <a:gd name="connsiteX0" fmla="*/ 65939 w 65832"/>
                  <a:gd name="connsiteY0" fmla="*/ 29530 h 77095"/>
                  <a:gd name="connsiteX1" fmla="*/ 65939 w 65832"/>
                  <a:gd name="connsiteY1" fmla="*/ 76573 h 77095"/>
                  <a:gd name="connsiteX2" fmla="*/ 53514 w 65832"/>
                  <a:gd name="connsiteY2" fmla="*/ 76573 h 77095"/>
                  <a:gd name="connsiteX3" fmla="*/ 53514 w 65832"/>
                  <a:gd name="connsiteY3" fmla="*/ 29835 h 77095"/>
                  <a:gd name="connsiteX4" fmla="*/ 34143 w 65832"/>
                  <a:gd name="connsiteY4" fmla="*/ 9689 h 77095"/>
                  <a:gd name="connsiteX5" fmla="*/ 12614 w 65832"/>
                  <a:gd name="connsiteY5" fmla="*/ 35203 h 77095"/>
                  <a:gd name="connsiteX6" fmla="*/ 12614 w 65832"/>
                  <a:gd name="connsiteY6" fmla="*/ 76573 h 77095"/>
                  <a:gd name="connsiteX7" fmla="*/ 106 w 65832"/>
                  <a:gd name="connsiteY7" fmla="*/ 76573 h 77095"/>
                  <a:gd name="connsiteX8" fmla="*/ 106 w 65832"/>
                  <a:gd name="connsiteY8" fmla="*/ 1000 h 77095"/>
                  <a:gd name="connsiteX9" fmla="*/ 12642 w 65832"/>
                  <a:gd name="connsiteY9" fmla="*/ 1000 h 77095"/>
                  <a:gd name="connsiteX10" fmla="*/ 12642 w 65832"/>
                  <a:gd name="connsiteY10" fmla="*/ 26929 h 77095"/>
                  <a:gd name="connsiteX11" fmla="*/ 12946 w 65832"/>
                  <a:gd name="connsiteY11" fmla="*/ 26929 h 77095"/>
                  <a:gd name="connsiteX12" fmla="*/ 38599 w 65832"/>
                  <a:gd name="connsiteY12" fmla="*/ -522 h 77095"/>
                  <a:gd name="connsiteX13" fmla="*/ 65939 w 65832"/>
                  <a:gd name="connsiteY13" fmla="*/ 29530 h 7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5832" h="77095">
                    <a:moveTo>
                      <a:pt x="65939" y="29530"/>
                    </a:moveTo>
                    <a:lnTo>
                      <a:pt x="65939" y="76573"/>
                    </a:lnTo>
                    <a:lnTo>
                      <a:pt x="53514" y="76573"/>
                    </a:lnTo>
                    <a:lnTo>
                      <a:pt x="53514" y="29835"/>
                    </a:lnTo>
                    <a:cubicBezTo>
                      <a:pt x="53514" y="17160"/>
                      <a:pt x="46485" y="9689"/>
                      <a:pt x="34143" y="9689"/>
                    </a:cubicBezTo>
                    <a:cubicBezTo>
                      <a:pt x="20529" y="9689"/>
                      <a:pt x="12614" y="19181"/>
                      <a:pt x="12614" y="35203"/>
                    </a:cubicBezTo>
                    <a:lnTo>
                      <a:pt x="12614" y="76573"/>
                    </a:lnTo>
                    <a:lnTo>
                      <a:pt x="106" y="76573"/>
                    </a:lnTo>
                    <a:lnTo>
                      <a:pt x="106" y="1000"/>
                    </a:lnTo>
                    <a:lnTo>
                      <a:pt x="12642" y="1000"/>
                    </a:lnTo>
                    <a:lnTo>
                      <a:pt x="12642" y="26929"/>
                    </a:lnTo>
                    <a:lnTo>
                      <a:pt x="12946" y="26929"/>
                    </a:lnTo>
                    <a:cubicBezTo>
                      <a:pt x="12946" y="9689"/>
                      <a:pt x="22549" y="-522"/>
                      <a:pt x="38599" y="-522"/>
                    </a:cubicBezTo>
                    <a:cubicBezTo>
                      <a:pt x="55839" y="-522"/>
                      <a:pt x="65939" y="10547"/>
                      <a:pt x="65939" y="29530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58E065D-B2D7-1673-9B34-BB68F6838BCE}"/>
                  </a:ext>
                </a:extLst>
              </p:cNvPr>
              <p:cNvSpPr/>
              <p:nvPr/>
            </p:nvSpPr>
            <p:spPr>
              <a:xfrm>
                <a:off x="1203315" y="5948823"/>
                <a:ext cx="72778" cy="113733"/>
              </a:xfrm>
              <a:custGeom>
                <a:avLst/>
                <a:gdLst>
                  <a:gd name="connsiteX0" fmla="*/ 61290 w 72778"/>
                  <a:gd name="connsiteY0" fmla="*/ 38468 h 113733"/>
                  <a:gd name="connsiteX1" fmla="*/ 36994 w 72778"/>
                  <a:gd name="connsiteY1" fmla="*/ 9606 h 113733"/>
                  <a:gd name="connsiteX2" fmla="*/ 12863 w 72778"/>
                  <a:gd name="connsiteY2" fmla="*/ 38468 h 113733"/>
                  <a:gd name="connsiteX3" fmla="*/ 36994 w 72778"/>
                  <a:gd name="connsiteY3" fmla="*/ 67331 h 113733"/>
                  <a:gd name="connsiteX4" fmla="*/ 61290 w 72778"/>
                  <a:gd name="connsiteY4" fmla="*/ 38468 h 113733"/>
                  <a:gd name="connsiteX5" fmla="*/ 60349 w 72778"/>
                  <a:gd name="connsiteY5" fmla="*/ 1000 h 113733"/>
                  <a:gd name="connsiteX6" fmla="*/ 72885 w 72778"/>
                  <a:gd name="connsiteY6" fmla="*/ 1000 h 113733"/>
                  <a:gd name="connsiteX7" fmla="*/ 72885 w 72778"/>
                  <a:gd name="connsiteY7" fmla="*/ 78261 h 113733"/>
                  <a:gd name="connsiteX8" fmla="*/ 36911 w 72778"/>
                  <a:gd name="connsiteY8" fmla="*/ 113212 h 113733"/>
                  <a:gd name="connsiteX9" fmla="*/ 2099 w 72778"/>
                  <a:gd name="connsiteY9" fmla="*/ 85124 h 113733"/>
                  <a:gd name="connsiteX10" fmla="*/ 13998 w 72778"/>
                  <a:gd name="connsiteY10" fmla="*/ 83906 h 113733"/>
                  <a:gd name="connsiteX11" fmla="*/ 36911 w 72778"/>
                  <a:gd name="connsiteY11" fmla="*/ 103000 h 113733"/>
                  <a:gd name="connsiteX12" fmla="*/ 60405 w 72778"/>
                  <a:gd name="connsiteY12" fmla="*/ 79175 h 113733"/>
                  <a:gd name="connsiteX13" fmla="*/ 60405 w 72778"/>
                  <a:gd name="connsiteY13" fmla="*/ 51364 h 113733"/>
                  <a:gd name="connsiteX14" fmla="*/ 60100 w 72778"/>
                  <a:gd name="connsiteY14" fmla="*/ 51364 h 113733"/>
                  <a:gd name="connsiteX15" fmla="*/ 32151 w 72778"/>
                  <a:gd name="connsiteY15" fmla="*/ 77791 h 113733"/>
                  <a:gd name="connsiteX16" fmla="*/ 106 w 72778"/>
                  <a:gd name="connsiteY16" fmla="*/ 38551 h 113733"/>
                  <a:gd name="connsiteX17" fmla="*/ 32151 w 72778"/>
                  <a:gd name="connsiteY17" fmla="*/ -522 h 113733"/>
                  <a:gd name="connsiteX18" fmla="*/ 60100 w 72778"/>
                  <a:gd name="connsiteY18" fmla="*/ 25739 h 113733"/>
                  <a:gd name="connsiteX19" fmla="*/ 60349 w 72778"/>
                  <a:gd name="connsiteY19" fmla="*/ 25739 h 11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2778" h="113733">
                    <a:moveTo>
                      <a:pt x="61290" y="38468"/>
                    </a:moveTo>
                    <a:cubicBezTo>
                      <a:pt x="61290" y="20758"/>
                      <a:pt x="52435" y="9606"/>
                      <a:pt x="36994" y="9606"/>
                    </a:cubicBezTo>
                    <a:cubicBezTo>
                      <a:pt x="21552" y="9606"/>
                      <a:pt x="12863" y="20287"/>
                      <a:pt x="12863" y="38468"/>
                    </a:cubicBezTo>
                    <a:cubicBezTo>
                      <a:pt x="12863" y="56649"/>
                      <a:pt x="21746" y="67331"/>
                      <a:pt x="36994" y="67331"/>
                    </a:cubicBezTo>
                    <a:cubicBezTo>
                      <a:pt x="52241" y="67331"/>
                      <a:pt x="61290" y="56262"/>
                      <a:pt x="61290" y="38468"/>
                    </a:cubicBezTo>
                    <a:moveTo>
                      <a:pt x="60349" y="1000"/>
                    </a:moveTo>
                    <a:lnTo>
                      <a:pt x="72885" y="1000"/>
                    </a:lnTo>
                    <a:lnTo>
                      <a:pt x="72885" y="78261"/>
                    </a:lnTo>
                    <a:cubicBezTo>
                      <a:pt x="72885" y="100233"/>
                      <a:pt x="59436" y="113212"/>
                      <a:pt x="36911" y="113212"/>
                    </a:cubicBezTo>
                    <a:cubicBezTo>
                      <a:pt x="16599" y="113212"/>
                      <a:pt x="3704" y="102696"/>
                      <a:pt x="2099" y="85124"/>
                    </a:cubicBezTo>
                    <a:lnTo>
                      <a:pt x="13998" y="83906"/>
                    </a:lnTo>
                    <a:cubicBezTo>
                      <a:pt x="14911" y="95806"/>
                      <a:pt x="23462" y="103000"/>
                      <a:pt x="36911" y="103000"/>
                    </a:cubicBezTo>
                    <a:cubicBezTo>
                      <a:pt x="51715" y="103000"/>
                      <a:pt x="60405" y="94145"/>
                      <a:pt x="60405" y="79175"/>
                    </a:cubicBezTo>
                    <a:lnTo>
                      <a:pt x="60405" y="51364"/>
                    </a:lnTo>
                    <a:lnTo>
                      <a:pt x="60100" y="51364"/>
                    </a:lnTo>
                    <a:cubicBezTo>
                      <a:pt x="60100" y="67967"/>
                      <a:pt x="49585" y="77791"/>
                      <a:pt x="32151" y="77791"/>
                    </a:cubicBezTo>
                    <a:cubicBezTo>
                      <a:pt x="12033" y="77791"/>
                      <a:pt x="106" y="63152"/>
                      <a:pt x="106" y="38551"/>
                    </a:cubicBezTo>
                    <a:cubicBezTo>
                      <a:pt x="106" y="13951"/>
                      <a:pt x="12033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349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229578E-D6C0-9A14-D141-92316CFDD184}"/>
                </a:ext>
              </a:extLst>
            </p:cNvPr>
            <p:cNvSpPr/>
            <p:nvPr/>
          </p:nvSpPr>
          <p:spPr>
            <a:xfrm>
              <a:off x="1006786" y="5917498"/>
              <a:ext cx="12507" cy="108420"/>
            </a:xfrm>
            <a:custGeom>
              <a:avLst/>
              <a:gdLst>
                <a:gd name="connsiteX0" fmla="*/ 106 w 12507"/>
                <a:gd name="connsiteY0" fmla="*/ 32325 h 108420"/>
                <a:gd name="connsiteX1" fmla="*/ 12614 w 12507"/>
                <a:gd name="connsiteY1" fmla="*/ 32325 h 108420"/>
                <a:gd name="connsiteX2" fmla="*/ 12614 w 12507"/>
                <a:gd name="connsiteY2" fmla="*/ 107898 h 108420"/>
                <a:gd name="connsiteX3" fmla="*/ 106 w 12507"/>
                <a:gd name="connsiteY3" fmla="*/ 107898 h 108420"/>
                <a:gd name="connsiteX4" fmla="*/ 106 w 12507"/>
                <a:gd name="connsiteY4" fmla="*/ -522 h 108420"/>
                <a:gd name="connsiteX5" fmla="*/ 12614 w 12507"/>
                <a:gd name="connsiteY5" fmla="*/ -522 h 108420"/>
                <a:gd name="connsiteX6" fmla="*/ 12614 w 12507"/>
                <a:gd name="connsiteY6" fmla="*/ 15528 h 108420"/>
                <a:gd name="connsiteX7" fmla="*/ 106 w 12507"/>
                <a:gd name="connsiteY7" fmla="*/ 15528 h 10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7" h="108420">
                  <a:moveTo>
                    <a:pt x="106" y="32325"/>
                  </a:moveTo>
                  <a:lnTo>
                    <a:pt x="12614" y="32325"/>
                  </a:lnTo>
                  <a:lnTo>
                    <a:pt x="12614" y="107898"/>
                  </a:lnTo>
                  <a:lnTo>
                    <a:pt x="106" y="107898"/>
                  </a:lnTo>
                  <a:close/>
                  <a:moveTo>
                    <a:pt x="106" y="-522"/>
                  </a:moveTo>
                  <a:lnTo>
                    <a:pt x="12614" y="-522"/>
                  </a:lnTo>
                  <a:lnTo>
                    <a:pt x="12614" y="15528"/>
                  </a:lnTo>
                  <a:lnTo>
                    <a:pt x="106" y="15528"/>
                  </a:lnTo>
                  <a:close/>
                </a:path>
              </a:pathLst>
            </a:custGeom>
            <a:grpFill/>
            <a:ln w="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grpSp>
          <p:nvGrpSpPr>
            <p:cNvPr id="31" name="Graphic 7">
              <a:extLst>
                <a:ext uri="{FF2B5EF4-FFF2-40B4-BE49-F238E27FC236}">
                  <a16:creationId xmlns:a16="http://schemas.microsoft.com/office/drawing/2014/main" id="{EED58858-55E3-F0C4-FB96-98B1A76DB5A9}"/>
                </a:ext>
              </a:extLst>
            </p:cNvPr>
            <p:cNvGrpSpPr/>
            <p:nvPr/>
          </p:nvGrpSpPr>
          <p:grpSpPr>
            <a:xfrm>
              <a:off x="1043009" y="5924167"/>
              <a:ext cx="450147" cy="136895"/>
              <a:chOff x="1372310" y="5924167"/>
              <a:chExt cx="450147" cy="136895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7AC86F3-F4D3-09DE-15FE-AFDF9940F991}"/>
                  </a:ext>
                </a:extLst>
              </p:cNvPr>
              <p:cNvSpPr/>
              <p:nvPr/>
            </p:nvSpPr>
            <p:spPr>
              <a:xfrm>
                <a:off x="1372310" y="5948823"/>
                <a:ext cx="116168" cy="77123"/>
              </a:xfrm>
              <a:custGeom>
                <a:avLst/>
                <a:gdLst>
                  <a:gd name="connsiteX0" fmla="*/ 116248 w 116168"/>
                  <a:gd name="connsiteY0" fmla="*/ 28783 h 77123"/>
                  <a:gd name="connsiteX1" fmla="*/ 116248 w 116168"/>
                  <a:gd name="connsiteY1" fmla="*/ 76573 h 77123"/>
                  <a:gd name="connsiteX2" fmla="*/ 103740 w 116168"/>
                  <a:gd name="connsiteY2" fmla="*/ 76573 h 77123"/>
                  <a:gd name="connsiteX3" fmla="*/ 103740 w 116168"/>
                  <a:gd name="connsiteY3" fmla="*/ 29087 h 77123"/>
                  <a:gd name="connsiteX4" fmla="*/ 85254 w 116168"/>
                  <a:gd name="connsiteY4" fmla="*/ 9717 h 77123"/>
                  <a:gd name="connsiteX5" fmla="*/ 64362 w 116168"/>
                  <a:gd name="connsiteY5" fmla="*/ 34456 h 77123"/>
                  <a:gd name="connsiteX6" fmla="*/ 64362 w 116168"/>
                  <a:gd name="connsiteY6" fmla="*/ 76601 h 77123"/>
                  <a:gd name="connsiteX7" fmla="*/ 51854 w 116168"/>
                  <a:gd name="connsiteY7" fmla="*/ 76601 h 77123"/>
                  <a:gd name="connsiteX8" fmla="*/ 51854 w 116168"/>
                  <a:gd name="connsiteY8" fmla="*/ 29087 h 77123"/>
                  <a:gd name="connsiteX9" fmla="*/ 33396 w 116168"/>
                  <a:gd name="connsiteY9" fmla="*/ 9717 h 77123"/>
                  <a:gd name="connsiteX10" fmla="*/ 12614 w 116168"/>
                  <a:gd name="connsiteY10" fmla="*/ 34456 h 77123"/>
                  <a:gd name="connsiteX11" fmla="*/ 12614 w 116168"/>
                  <a:gd name="connsiteY11" fmla="*/ 76601 h 77123"/>
                  <a:gd name="connsiteX12" fmla="*/ 106 w 116168"/>
                  <a:gd name="connsiteY12" fmla="*/ 76601 h 77123"/>
                  <a:gd name="connsiteX13" fmla="*/ 106 w 116168"/>
                  <a:gd name="connsiteY13" fmla="*/ 1000 h 77123"/>
                  <a:gd name="connsiteX14" fmla="*/ 12614 w 116168"/>
                  <a:gd name="connsiteY14" fmla="*/ 1000 h 77123"/>
                  <a:gd name="connsiteX15" fmla="*/ 12614 w 116168"/>
                  <a:gd name="connsiteY15" fmla="*/ 26348 h 77123"/>
                  <a:gd name="connsiteX16" fmla="*/ 12919 w 116168"/>
                  <a:gd name="connsiteY16" fmla="*/ 26348 h 77123"/>
                  <a:gd name="connsiteX17" fmla="*/ 38101 w 116168"/>
                  <a:gd name="connsiteY17" fmla="*/ -522 h 77123"/>
                  <a:gd name="connsiteX18" fmla="*/ 64389 w 116168"/>
                  <a:gd name="connsiteY18" fmla="*/ 26348 h 77123"/>
                  <a:gd name="connsiteX19" fmla="*/ 64694 w 116168"/>
                  <a:gd name="connsiteY19" fmla="*/ 26348 h 77123"/>
                  <a:gd name="connsiteX20" fmla="*/ 89737 w 116168"/>
                  <a:gd name="connsiteY20" fmla="*/ -522 h 77123"/>
                  <a:gd name="connsiteX21" fmla="*/ 116275 w 116168"/>
                  <a:gd name="connsiteY21" fmla="*/ 28783 h 7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168" h="77123">
                    <a:moveTo>
                      <a:pt x="116248" y="28783"/>
                    </a:moveTo>
                    <a:lnTo>
                      <a:pt x="116248" y="76573"/>
                    </a:lnTo>
                    <a:lnTo>
                      <a:pt x="103740" y="76573"/>
                    </a:lnTo>
                    <a:lnTo>
                      <a:pt x="103740" y="29087"/>
                    </a:lnTo>
                    <a:cubicBezTo>
                      <a:pt x="103740" y="16856"/>
                      <a:pt x="96877" y="9717"/>
                      <a:pt x="85254" y="9717"/>
                    </a:cubicBezTo>
                    <a:cubicBezTo>
                      <a:pt x="72138" y="9717"/>
                      <a:pt x="64362" y="18876"/>
                      <a:pt x="64362" y="34456"/>
                    </a:cubicBezTo>
                    <a:lnTo>
                      <a:pt x="64362" y="76601"/>
                    </a:lnTo>
                    <a:lnTo>
                      <a:pt x="51854" y="76601"/>
                    </a:lnTo>
                    <a:lnTo>
                      <a:pt x="51854" y="29087"/>
                    </a:lnTo>
                    <a:cubicBezTo>
                      <a:pt x="51854" y="16856"/>
                      <a:pt x="45129" y="9717"/>
                      <a:pt x="33396" y="9717"/>
                    </a:cubicBezTo>
                    <a:cubicBezTo>
                      <a:pt x="20224" y="9717"/>
                      <a:pt x="12614" y="18876"/>
                      <a:pt x="12614" y="34456"/>
                    </a:cubicBezTo>
                    <a:lnTo>
                      <a:pt x="12614" y="76601"/>
                    </a:lnTo>
                    <a:lnTo>
                      <a:pt x="106" y="76601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6348"/>
                    </a:lnTo>
                    <a:lnTo>
                      <a:pt x="12919" y="26348"/>
                    </a:lnTo>
                    <a:cubicBezTo>
                      <a:pt x="12919" y="9385"/>
                      <a:pt x="22244" y="-522"/>
                      <a:pt x="38101" y="-522"/>
                    </a:cubicBezTo>
                    <a:cubicBezTo>
                      <a:pt x="54704" y="-522"/>
                      <a:pt x="64389" y="10159"/>
                      <a:pt x="64389" y="26348"/>
                    </a:cubicBezTo>
                    <a:lnTo>
                      <a:pt x="64694" y="26348"/>
                    </a:lnTo>
                    <a:cubicBezTo>
                      <a:pt x="64694" y="9385"/>
                      <a:pt x="73992" y="-522"/>
                      <a:pt x="89737" y="-522"/>
                    </a:cubicBezTo>
                    <a:cubicBezTo>
                      <a:pt x="106507" y="-522"/>
                      <a:pt x="116275" y="10298"/>
                      <a:pt x="116275" y="28783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24C7162-54B9-CC9E-2755-D5D8267324C8}"/>
                  </a:ext>
                </a:extLst>
              </p:cNvPr>
              <p:cNvSpPr/>
              <p:nvPr/>
            </p:nvSpPr>
            <p:spPr>
              <a:xfrm>
                <a:off x="1511503" y="5948851"/>
                <a:ext cx="72833" cy="112211"/>
              </a:xfrm>
              <a:custGeom>
                <a:avLst/>
                <a:gdLst>
                  <a:gd name="connsiteX0" fmla="*/ 60128 w 72833"/>
                  <a:gd name="connsiteY0" fmla="*/ 38690 h 112211"/>
                  <a:gd name="connsiteX1" fmla="*/ 35831 w 72833"/>
                  <a:gd name="connsiteY1" fmla="*/ 9661 h 112211"/>
                  <a:gd name="connsiteX2" fmla="*/ 11563 w 72833"/>
                  <a:gd name="connsiteY2" fmla="*/ 38690 h 112211"/>
                  <a:gd name="connsiteX3" fmla="*/ 35831 w 72833"/>
                  <a:gd name="connsiteY3" fmla="*/ 67856 h 112211"/>
                  <a:gd name="connsiteX4" fmla="*/ 60128 w 72833"/>
                  <a:gd name="connsiteY4" fmla="*/ 38690 h 112211"/>
                  <a:gd name="connsiteX5" fmla="*/ 72940 w 72833"/>
                  <a:gd name="connsiteY5" fmla="*/ 38690 h 112211"/>
                  <a:gd name="connsiteX6" fmla="*/ 40702 w 72833"/>
                  <a:gd name="connsiteY6" fmla="*/ 78068 h 112211"/>
                  <a:gd name="connsiteX7" fmla="*/ 13029 w 72833"/>
                  <a:gd name="connsiteY7" fmla="*/ 51668 h 112211"/>
                  <a:gd name="connsiteX8" fmla="*/ 12725 w 72833"/>
                  <a:gd name="connsiteY8" fmla="*/ 51668 h 112211"/>
                  <a:gd name="connsiteX9" fmla="*/ 12725 w 72833"/>
                  <a:gd name="connsiteY9" fmla="*/ 111689 h 112211"/>
                  <a:gd name="connsiteX10" fmla="*/ 106 w 72833"/>
                  <a:gd name="connsiteY10" fmla="*/ 111689 h 112211"/>
                  <a:gd name="connsiteX11" fmla="*/ 106 w 72833"/>
                  <a:gd name="connsiteY11" fmla="*/ 1000 h 112211"/>
                  <a:gd name="connsiteX12" fmla="*/ 12614 w 72833"/>
                  <a:gd name="connsiteY12" fmla="*/ 1000 h 112211"/>
                  <a:gd name="connsiteX13" fmla="*/ 12614 w 72833"/>
                  <a:gd name="connsiteY13" fmla="*/ 25739 h 112211"/>
                  <a:gd name="connsiteX14" fmla="*/ 12919 w 72833"/>
                  <a:gd name="connsiteY14" fmla="*/ 25739 h 112211"/>
                  <a:gd name="connsiteX15" fmla="*/ 40591 w 72833"/>
                  <a:gd name="connsiteY15" fmla="*/ -522 h 112211"/>
                  <a:gd name="connsiteX16" fmla="*/ 72829 w 72833"/>
                  <a:gd name="connsiteY16" fmla="*/ 38717 h 11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2833" h="112211">
                    <a:moveTo>
                      <a:pt x="60128" y="38690"/>
                    </a:moveTo>
                    <a:cubicBezTo>
                      <a:pt x="60128" y="20509"/>
                      <a:pt x="51107" y="9661"/>
                      <a:pt x="35831" y="9661"/>
                    </a:cubicBezTo>
                    <a:cubicBezTo>
                      <a:pt x="20556" y="9661"/>
                      <a:pt x="11563" y="20730"/>
                      <a:pt x="11563" y="38690"/>
                    </a:cubicBezTo>
                    <a:cubicBezTo>
                      <a:pt x="11563" y="56649"/>
                      <a:pt x="20556" y="67856"/>
                      <a:pt x="35831" y="67856"/>
                    </a:cubicBezTo>
                    <a:cubicBezTo>
                      <a:pt x="51107" y="67856"/>
                      <a:pt x="60128" y="57009"/>
                      <a:pt x="60128" y="38690"/>
                    </a:cubicBezTo>
                    <a:moveTo>
                      <a:pt x="72940" y="38690"/>
                    </a:moveTo>
                    <a:cubicBezTo>
                      <a:pt x="72940" y="63401"/>
                      <a:pt x="60875" y="78068"/>
                      <a:pt x="40702" y="78068"/>
                    </a:cubicBezTo>
                    <a:cubicBezTo>
                      <a:pt x="23323" y="78068"/>
                      <a:pt x="13029" y="68133"/>
                      <a:pt x="13029" y="51668"/>
                    </a:cubicBezTo>
                    <a:lnTo>
                      <a:pt x="12725" y="51668"/>
                    </a:lnTo>
                    <a:lnTo>
                      <a:pt x="12725" y="111689"/>
                    </a:lnTo>
                    <a:lnTo>
                      <a:pt x="106" y="111689"/>
                    </a:lnTo>
                    <a:lnTo>
                      <a:pt x="106" y="1000"/>
                    </a:lnTo>
                    <a:lnTo>
                      <a:pt x="12614" y="1000"/>
                    </a:lnTo>
                    <a:lnTo>
                      <a:pt x="12614" y="25739"/>
                    </a:lnTo>
                    <a:lnTo>
                      <a:pt x="12919" y="25739"/>
                    </a:lnTo>
                    <a:cubicBezTo>
                      <a:pt x="12919" y="9135"/>
                      <a:pt x="23323" y="-522"/>
                      <a:pt x="40591" y="-522"/>
                    </a:cubicBezTo>
                    <a:cubicBezTo>
                      <a:pt x="60764" y="-522"/>
                      <a:pt x="72829" y="14117"/>
                      <a:pt x="72829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66B75BC-1E6F-2376-2A92-2268CB3CDAD9}"/>
                  </a:ext>
                </a:extLst>
              </p:cNvPr>
              <p:cNvSpPr/>
              <p:nvPr/>
            </p:nvSpPr>
            <p:spPr>
              <a:xfrm>
                <a:off x="1599280" y="5948795"/>
                <a:ext cx="72695" cy="78617"/>
              </a:xfrm>
              <a:custGeom>
                <a:avLst/>
                <a:gdLst>
                  <a:gd name="connsiteX0" fmla="*/ 61179 w 72695"/>
                  <a:gd name="connsiteY0" fmla="*/ 38745 h 78617"/>
                  <a:gd name="connsiteX1" fmla="*/ 36911 w 72695"/>
                  <a:gd name="connsiteY1" fmla="*/ 9716 h 78617"/>
                  <a:gd name="connsiteX2" fmla="*/ 12780 w 72695"/>
                  <a:gd name="connsiteY2" fmla="*/ 38745 h 78617"/>
                  <a:gd name="connsiteX3" fmla="*/ 36911 w 72695"/>
                  <a:gd name="connsiteY3" fmla="*/ 67746 h 78617"/>
                  <a:gd name="connsiteX4" fmla="*/ 61179 w 72695"/>
                  <a:gd name="connsiteY4" fmla="*/ 38745 h 78617"/>
                  <a:gd name="connsiteX5" fmla="*/ 60266 w 72695"/>
                  <a:gd name="connsiteY5" fmla="*/ 1027 h 78617"/>
                  <a:gd name="connsiteX6" fmla="*/ 72802 w 72695"/>
                  <a:gd name="connsiteY6" fmla="*/ 1027 h 78617"/>
                  <a:gd name="connsiteX7" fmla="*/ 72802 w 72695"/>
                  <a:gd name="connsiteY7" fmla="*/ 76601 h 78617"/>
                  <a:gd name="connsiteX8" fmla="*/ 60266 w 72695"/>
                  <a:gd name="connsiteY8" fmla="*/ 76601 h 78617"/>
                  <a:gd name="connsiteX9" fmla="*/ 60266 w 72695"/>
                  <a:gd name="connsiteY9" fmla="*/ 51696 h 78617"/>
                  <a:gd name="connsiteX10" fmla="*/ 60100 w 72695"/>
                  <a:gd name="connsiteY10" fmla="*/ 51696 h 78617"/>
                  <a:gd name="connsiteX11" fmla="*/ 32151 w 72695"/>
                  <a:gd name="connsiteY11" fmla="*/ 78095 h 78617"/>
                  <a:gd name="connsiteX12" fmla="*/ 106 w 72695"/>
                  <a:gd name="connsiteY12" fmla="*/ 38717 h 78617"/>
                  <a:gd name="connsiteX13" fmla="*/ 32151 w 72695"/>
                  <a:gd name="connsiteY13" fmla="*/ -522 h 78617"/>
                  <a:gd name="connsiteX14" fmla="*/ 60100 w 72695"/>
                  <a:gd name="connsiteY14" fmla="*/ 25739 h 78617"/>
                  <a:gd name="connsiteX15" fmla="*/ 60405 w 72695"/>
                  <a:gd name="connsiteY15" fmla="*/ 25739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2695" h="78617">
                    <a:moveTo>
                      <a:pt x="61179" y="38745"/>
                    </a:moveTo>
                    <a:cubicBezTo>
                      <a:pt x="61179" y="20869"/>
                      <a:pt x="52352" y="9716"/>
                      <a:pt x="36911" y="9716"/>
                    </a:cubicBezTo>
                    <a:cubicBezTo>
                      <a:pt x="21469" y="9716"/>
                      <a:pt x="12780" y="20564"/>
                      <a:pt x="12780" y="38745"/>
                    </a:cubicBezTo>
                    <a:cubicBezTo>
                      <a:pt x="12780" y="56926"/>
                      <a:pt x="21663" y="67746"/>
                      <a:pt x="36911" y="67746"/>
                    </a:cubicBezTo>
                    <a:cubicBezTo>
                      <a:pt x="52158" y="67746"/>
                      <a:pt x="61179" y="56677"/>
                      <a:pt x="61179" y="38745"/>
                    </a:cubicBezTo>
                    <a:moveTo>
                      <a:pt x="60266" y="1027"/>
                    </a:moveTo>
                    <a:lnTo>
                      <a:pt x="72802" y="1027"/>
                    </a:lnTo>
                    <a:lnTo>
                      <a:pt x="72802" y="76601"/>
                    </a:lnTo>
                    <a:lnTo>
                      <a:pt x="60266" y="76601"/>
                    </a:lnTo>
                    <a:lnTo>
                      <a:pt x="60266" y="51696"/>
                    </a:lnTo>
                    <a:lnTo>
                      <a:pt x="60100" y="51696"/>
                    </a:lnTo>
                    <a:cubicBezTo>
                      <a:pt x="60100" y="68299"/>
                      <a:pt x="49585" y="78095"/>
                      <a:pt x="32151" y="78095"/>
                    </a:cubicBezTo>
                    <a:cubicBezTo>
                      <a:pt x="12005" y="78095"/>
                      <a:pt x="106" y="63429"/>
                      <a:pt x="106" y="38717"/>
                    </a:cubicBezTo>
                    <a:cubicBezTo>
                      <a:pt x="106" y="14006"/>
                      <a:pt x="12005" y="-522"/>
                      <a:pt x="32151" y="-522"/>
                    </a:cubicBezTo>
                    <a:cubicBezTo>
                      <a:pt x="49585" y="-522"/>
                      <a:pt x="60100" y="9246"/>
                      <a:pt x="60100" y="25739"/>
                    </a:cubicBezTo>
                    <a:lnTo>
                      <a:pt x="60405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0B0E335-822E-46EB-2153-E3349A15C619}"/>
                  </a:ext>
                </a:extLst>
              </p:cNvPr>
              <p:cNvSpPr/>
              <p:nvPr/>
            </p:nvSpPr>
            <p:spPr>
              <a:xfrm>
                <a:off x="1691042" y="5948823"/>
                <a:ext cx="71782" cy="78617"/>
              </a:xfrm>
              <a:custGeom>
                <a:avLst/>
                <a:gdLst>
                  <a:gd name="connsiteX0" fmla="*/ 106 w 71782"/>
                  <a:gd name="connsiteY0" fmla="*/ 38717 h 78617"/>
                  <a:gd name="connsiteX1" fmla="*/ 36745 w 71782"/>
                  <a:gd name="connsiteY1" fmla="*/ -522 h 78617"/>
                  <a:gd name="connsiteX2" fmla="*/ 71418 w 71782"/>
                  <a:gd name="connsiteY2" fmla="*/ 26043 h 78617"/>
                  <a:gd name="connsiteX3" fmla="*/ 58883 w 71782"/>
                  <a:gd name="connsiteY3" fmla="*/ 26043 h 78617"/>
                  <a:gd name="connsiteX4" fmla="*/ 36745 w 71782"/>
                  <a:gd name="connsiteY4" fmla="*/ 9689 h 78617"/>
                  <a:gd name="connsiteX5" fmla="*/ 12946 w 71782"/>
                  <a:gd name="connsiteY5" fmla="*/ 38717 h 78617"/>
                  <a:gd name="connsiteX6" fmla="*/ 36745 w 71782"/>
                  <a:gd name="connsiteY6" fmla="*/ 67718 h 78617"/>
                  <a:gd name="connsiteX7" fmla="*/ 59353 w 71782"/>
                  <a:gd name="connsiteY7" fmla="*/ 49842 h 78617"/>
                  <a:gd name="connsiteX8" fmla="*/ 71889 w 71782"/>
                  <a:gd name="connsiteY8" fmla="*/ 49842 h 78617"/>
                  <a:gd name="connsiteX9" fmla="*/ 36745 w 71782"/>
                  <a:gd name="connsiteY9" fmla="*/ 78095 h 78617"/>
                  <a:gd name="connsiteX10" fmla="*/ 106 w 71782"/>
                  <a:gd name="connsiteY10" fmla="*/ 38717 h 7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1782" h="78617">
                    <a:moveTo>
                      <a:pt x="106" y="38717"/>
                    </a:moveTo>
                    <a:cubicBezTo>
                      <a:pt x="106" y="14117"/>
                      <a:pt x="13943" y="-522"/>
                      <a:pt x="36745" y="-522"/>
                    </a:cubicBezTo>
                    <a:cubicBezTo>
                      <a:pt x="55230" y="-522"/>
                      <a:pt x="67738" y="9080"/>
                      <a:pt x="71418" y="26043"/>
                    </a:cubicBezTo>
                    <a:lnTo>
                      <a:pt x="58883" y="26043"/>
                    </a:lnTo>
                    <a:cubicBezTo>
                      <a:pt x="56292" y="16048"/>
                      <a:pt x="47061" y="9227"/>
                      <a:pt x="36745" y="9689"/>
                    </a:cubicBezTo>
                    <a:cubicBezTo>
                      <a:pt x="21774" y="9689"/>
                      <a:pt x="12946" y="20537"/>
                      <a:pt x="12946" y="38717"/>
                    </a:cubicBezTo>
                    <a:cubicBezTo>
                      <a:pt x="12946" y="56898"/>
                      <a:pt x="21774" y="67718"/>
                      <a:pt x="36745" y="67718"/>
                    </a:cubicBezTo>
                    <a:cubicBezTo>
                      <a:pt x="48505" y="67718"/>
                      <a:pt x="56447" y="61160"/>
                      <a:pt x="59353" y="49842"/>
                    </a:cubicBezTo>
                    <a:lnTo>
                      <a:pt x="71889" y="49842"/>
                    </a:lnTo>
                    <a:cubicBezTo>
                      <a:pt x="68540" y="67718"/>
                      <a:pt x="56005" y="78095"/>
                      <a:pt x="36745" y="78095"/>
                    </a:cubicBezTo>
                    <a:cubicBezTo>
                      <a:pt x="13860" y="78095"/>
                      <a:pt x="106" y="63429"/>
                      <a:pt x="106" y="38717"/>
                    </a:cubicBezTo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EA5E3F-4831-62D1-0F13-7BD39A5A7CF4}"/>
                  </a:ext>
                </a:extLst>
              </p:cNvPr>
              <p:cNvSpPr/>
              <p:nvPr/>
            </p:nvSpPr>
            <p:spPr>
              <a:xfrm>
                <a:off x="1771928" y="5924167"/>
                <a:ext cx="50529" cy="103273"/>
              </a:xfrm>
              <a:custGeom>
                <a:avLst/>
                <a:gdLst>
                  <a:gd name="connsiteX0" fmla="*/ 50526 w 50529"/>
                  <a:gd name="connsiteY0" fmla="*/ 34954 h 103273"/>
                  <a:gd name="connsiteX1" fmla="*/ 24735 w 50529"/>
                  <a:gd name="connsiteY1" fmla="*/ 34954 h 103273"/>
                  <a:gd name="connsiteX2" fmla="*/ 24735 w 50529"/>
                  <a:gd name="connsiteY2" fmla="*/ 79091 h 103273"/>
                  <a:gd name="connsiteX3" fmla="*/ 38571 w 50529"/>
                  <a:gd name="connsiteY3" fmla="*/ 92374 h 103273"/>
                  <a:gd name="connsiteX4" fmla="*/ 49419 w 50529"/>
                  <a:gd name="connsiteY4" fmla="*/ 89939 h 103273"/>
                  <a:gd name="connsiteX5" fmla="*/ 49419 w 50529"/>
                  <a:gd name="connsiteY5" fmla="*/ 99707 h 103273"/>
                  <a:gd name="connsiteX6" fmla="*/ 34614 w 50529"/>
                  <a:gd name="connsiteY6" fmla="*/ 102751 h 103273"/>
                  <a:gd name="connsiteX7" fmla="*/ 12310 w 50529"/>
                  <a:gd name="connsiteY7" fmla="*/ 79866 h 103273"/>
                  <a:gd name="connsiteX8" fmla="*/ 12310 w 50529"/>
                  <a:gd name="connsiteY8" fmla="*/ 34954 h 103273"/>
                  <a:gd name="connsiteX9" fmla="*/ 106 w 50529"/>
                  <a:gd name="connsiteY9" fmla="*/ 34954 h 103273"/>
                  <a:gd name="connsiteX10" fmla="*/ 106 w 50529"/>
                  <a:gd name="connsiteY10" fmla="*/ 25656 h 103273"/>
                  <a:gd name="connsiteX11" fmla="*/ 13223 w 50529"/>
                  <a:gd name="connsiteY11" fmla="*/ 25656 h 103273"/>
                  <a:gd name="connsiteX12" fmla="*/ 13223 w 50529"/>
                  <a:gd name="connsiteY12" fmla="*/ -522 h 103273"/>
                  <a:gd name="connsiteX13" fmla="*/ 25759 w 50529"/>
                  <a:gd name="connsiteY13" fmla="*/ -522 h 103273"/>
                  <a:gd name="connsiteX14" fmla="*/ 25759 w 50529"/>
                  <a:gd name="connsiteY14" fmla="*/ 5870 h 103273"/>
                  <a:gd name="connsiteX15" fmla="*/ 13832 w 50529"/>
                  <a:gd name="connsiteY15" fmla="*/ 25407 h 103273"/>
                  <a:gd name="connsiteX16" fmla="*/ 13832 w 50529"/>
                  <a:gd name="connsiteY16" fmla="*/ 25739 h 103273"/>
                  <a:gd name="connsiteX17" fmla="*/ 50636 w 50529"/>
                  <a:gd name="connsiteY17" fmla="*/ 25739 h 10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529" h="103273">
                    <a:moveTo>
                      <a:pt x="50526" y="34954"/>
                    </a:moveTo>
                    <a:lnTo>
                      <a:pt x="24735" y="34954"/>
                    </a:lnTo>
                    <a:lnTo>
                      <a:pt x="24735" y="79091"/>
                    </a:lnTo>
                    <a:cubicBezTo>
                      <a:pt x="24735" y="87393"/>
                      <a:pt x="29744" y="92374"/>
                      <a:pt x="38571" y="92374"/>
                    </a:cubicBezTo>
                    <a:cubicBezTo>
                      <a:pt x="42323" y="92380"/>
                      <a:pt x="46029" y="91549"/>
                      <a:pt x="49419" y="89939"/>
                    </a:cubicBezTo>
                    <a:lnTo>
                      <a:pt x="49419" y="99707"/>
                    </a:lnTo>
                    <a:cubicBezTo>
                      <a:pt x="44745" y="101722"/>
                      <a:pt x="39706" y="102760"/>
                      <a:pt x="34614" y="102751"/>
                    </a:cubicBezTo>
                    <a:cubicBezTo>
                      <a:pt x="20556" y="102751"/>
                      <a:pt x="12310" y="94450"/>
                      <a:pt x="12310" y="79866"/>
                    </a:cubicBezTo>
                    <a:lnTo>
                      <a:pt x="12310" y="34954"/>
                    </a:lnTo>
                    <a:lnTo>
                      <a:pt x="106" y="34954"/>
                    </a:lnTo>
                    <a:lnTo>
                      <a:pt x="106" y="25656"/>
                    </a:lnTo>
                    <a:lnTo>
                      <a:pt x="13223" y="25656"/>
                    </a:lnTo>
                    <a:lnTo>
                      <a:pt x="13223" y="-522"/>
                    </a:lnTo>
                    <a:lnTo>
                      <a:pt x="25759" y="-522"/>
                    </a:lnTo>
                    <a:lnTo>
                      <a:pt x="25759" y="5870"/>
                    </a:lnTo>
                    <a:cubicBezTo>
                      <a:pt x="25756" y="14103"/>
                      <a:pt x="21154" y="21643"/>
                      <a:pt x="13832" y="25407"/>
                    </a:cubicBezTo>
                    <a:lnTo>
                      <a:pt x="13832" y="25739"/>
                    </a:lnTo>
                    <a:lnTo>
                      <a:pt x="50636" y="25739"/>
                    </a:lnTo>
                    <a:close/>
                  </a:path>
                </a:pathLst>
              </a:custGeom>
              <a:grpFill/>
              <a:ln w="27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66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14">
          <p15:clr>
            <a:srgbClr val="F26B43"/>
          </p15:clr>
        </p15:guide>
        <p15:guide id="4" orient="horz" pos="1254">
          <p15:clr>
            <a:srgbClr val="F26B43"/>
          </p15:clr>
        </p15:guide>
        <p15:guide id="5" pos="6698">
          <p15:clr>
            <a:srgbClr val="F26B43"/>
          </p15:clr>
        </p15:guide>
        <p15:guide id="6" pos="279">
          <p15:clr>
            <a:srgbClr val="F26B43"/>
          </p15:clr>
        </p15:guide>
        <p15:guide id="7" pos="74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jpeg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531E-D9F9-4404-541C-40586B1E4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dirty="0"/>
              <a:t>CAG Group 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D2A9C-41BD-A3C7-A72E-EB9AB921E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975" y="5122864"/>
            <a:ext cx="7035800" cy="877887"/>
          </a:xfrm>
        </p:spPr>
        <p:txBody>
          <a:bodyPr>
            <a:noAutofit/>
          </a:bodyPr>
          <a:lstStyle/>
          <a:p>
            <a:r>
              <a:rPr lang="sv-SE" sz="2800" b="1" dirty="0" err="1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sv-SE" sz="2800" b="1" dirty="0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v-SE" sz="2800" b="1" dirty="0" err="1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accelerate</a:t>
            </a:r>
            <a:r>
              <a:rPr lang="sv-SE" sz="2800" b="1" dirty="0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 digital innovation for </a:t>
            </a:r>
            <a:r>
              <a:rPr lang="sv-SE" sz="2800" b="1" dirty="0" err="1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people</a:t>
            </a:r>
            <a:r>
              <a:rPr lang="sv-SE" sz="2800" b="1" dirty="0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br>
              <a:rPr lang="sv-SE" sz="2800" b="1" dirty="0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sv-SE" sz="2800" b="1" dirty="0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Leading </a:t>
            </a:r>
            <a:r>
              <a:rPr lang="sv-SE" sz="2800" b="1" dirty="0" err="1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technology</a:t>
            </a:r>
            <a:r>
              <a:rPr lang="sv-SE" sz="2800" b="1" dirty="0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. Lasting </a:t>
            </a:r>
            <a:r>
              <a:rPr lang="sv-SE" sz="2800" b="1" dirty="0" err="1">
                <a:effectLst/>
                <a:latin typeface="Bw Gradual Light"/>
                <a:ea typeface="SimSun" panose="02010600030101010101" pitchFamily="2" charset="-122"/>
                <a:cs typeface="Times New Roman" panose="02020603050405020304" pitchFamily="18" charset="0"/>
              </a:rPr>
              <a:t>impact</a:t>
            </a:r>
            <a:endParaRPr lang="sv-SE" sz="2800" b="1" dirty="0">
              <a:effectLst/>
              <a:latin typeface="Bw Gradual Ligh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464CD3-3E32-E0E7-7E37-983B06FC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6BA9-9752-4971-AF29-0FA0C336260A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76C33-6EC2-FA7E-BADC-7D55C03C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74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0A57D-A7B9-2C92-D3DF-74B0047C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0BAB-56B9-42F3-BB6D-7E14D272DA1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7471-97D9-4B88-CCFE-7212E6E2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FF54E-007F-7CE2-50D7-5146E609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63055"/>
            <a:ext cx="6745681" cy="976313"/>
          </a:xfrm>
        </p:spPr>
        <p:txBody>
          <a:bodyPr>
            <a:normAutofit/>
          </a:bodyPr>
          <a:lstStyle/>
          <a:p>
            <a:r>
              <a:rPr lang="sv-SE" dirty="0"/>
              <a:t>Januari – juni 2022, MSEK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9B91-4851-0C26-80F1-44525FC5D7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5349" y="1699449"/>
            <a:ext cx="6550479" cy="3816063"/>
          </a:xfrm>
        </p:spPr>
        <p:txBody>
          <a:bodyPr/>
          <a:lstStyle/>
          <a:p>
            <a:r>
              <a:rPr lang="sv-SE" b="1" dirty="0"/>
              <a:t>Intäkter 383 MSEK (333), tillväxt 15%</a:t>
            </a:r>
          </a:p>
          <a:p>
            <a:pPr lvl="1"/>
            <a:r>
              <a:rPr lang="sv-SE" dirty="0"/>
              <a:t>Organisk tillväxt 11%</a:t>
            </a:r>
          </a:p>
          <a:p>
            <a:pPr lvl="1"/>
            <a:r>
              <a:rPr lang="sv-SE" dirty="0"/>
              <a:t>Förvärvad tillväxt 4%</a:t>
            </a:r>
          </a:p>
          <a:p>
            <a:r>
              <a:rPr lang="sv-SE" dirty="0"/>
              <a:t>Justerad EBITA 35,1 (29,6), en ökning med 19% </a:t>
            </a:r>
          </a:p>
          <a:p>
            <a:r>
              <a:rPr lang="sv-SE" b="1" dirty="0"/>
              <a:t>Justerad EBITA-marginal 9,2% (8,9)</a:t>
            </a:r>
          </a:p>
          <a:p>
            <a:r>
              <a:rPr lang="sv-SE" dirty="0"/>
              <a:t>Kassaflöde från den löpande verksamheten 49,8 MSEK (40,2)</a:t>
            </a:r>
          </a:p>
          <a:p>
            <a:r>
              <a:rPr lang="sv-SE" dirty="0"/>
              <a:t>Medeltal anställda 370 (367), vid periodens slut 377 (372)</a:t>
            </a:r>
          </a:p>
          <a:p>
            <a:r>
              <a:rPr lang="sv-SE" dirty="0"/>
              <a:t>Resultat efter skatt 24,8 (17,9), en ökning med 39%</a:t>
            </a:r>
          </a:p>
          <a:p>
            <a:r>
              <a:rPr lang="sv-SE" b="1" dirty="0"/>
              <a:t>Vinst per aktie efter utspädning 3,52 (2,56) SEK, en ökning med 38%. </a:t>
            </a:r>
            <a:r>
              <a:rPr lang="sv-SE" dirty="0"/>
              <a:t>Antal aktier 7 045 422 (6 981 066)</a:t>
            </a:r>
          </a:p>
          <a:p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1732C1A9-B3A7-71C6-3C2D-DF1CD7610E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375" b="3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71DD1B-22C4-410B-9A0B-6084F2AE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4" y="476251"/>
            <a:ext cx="9902825" cy="976313"/>
          </a:xfrm>
        </p:spPr>
        <p:txBody>
          <a:bodyPr anchor="b">
            <a:normAutofit/>
          </a:bodyPr>
          <a:lstStyle/>
          <a:p>
            <a:r>
              <a:rPr lang="sv-SE" dirty="0"/>
              <a:t>FINANCIAL TARGETS 2022 - 2025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E38FCB2-5367-21E6-D64E-72BEF5D3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6093" y="157560"/>
            <a:ext cx="1109663" cy="1611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16430F-C004-4716-8E35-7AFAEF7BFFF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05F6B11-3A4E-6880-8208-12318EBA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Investerarpresentation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D0D716-114C-C5C3-BD03-7D14634D91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9704" y="138311"/>
            <a:ext cx="2646364" cy="366986"/>
          </a:xfrm>
        </p:spPr>
        <p:txBody>
          <a:bodyPr>
            <a:normAutofit/>
          </a:bodyPr>
          <a:lstStyle/>
          <a:p>
            <a:r>
              <a:rPr lang="sv-SE" dirty="0"/>
              <a:t>CAG Group AB</a:t>
            </a:r>
          </a:p>
        </p:txBody>
      </p:sp>
      <p:graphicFrame>
        <p:nvGraphicFramePr>
          <p:cNvPr id="10" name="Platshållare för innehåll 5">
            <a:extLst>
              <a:ext uri="{FF2B5EF4-FFF2-40B4-BE49-F238E27FC236}">
                <a16:creationId xmlns:a16="http://schemas.microsoft.com/office/drawing/2014/main" id="{50B2A9F6-F3EB-3C1E-069E-3A718CBF9D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1924" y="1962150"/>
          <a:ext cx="9902825" cy="392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288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E866E-E780-4DE8-ACE0-081AE04F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76251"/>
            <a:ext cx="10891836" cy="976313"/>
          </a:xfrm>
        </p:spPr>
        <p:txBody>
          <a:bodyPr anchor="b">
            <a:normAutofit/>
          </a:bodyPr>
          <a:lstStyle/>
          <a:p>
            <a:r>
              <a:rPr lang="sv-SE" dirty="0"/>
              <a:t>DIVIDEND PAYMENTS 2018-2021</a:t>
            </a:r>
          </a:p>
        </p:txBody>
      </p:sp>
      <p:sp>
        <p:nvSpPr>
          <p:cNvPr id="72" name="Date Placeholder 2">
            <a:extLst>
              <a:ext uri="{FF2B5EF4-FFF2-40B4-BE49-F238E27FC236}">
                <a16:creationId xmlns:a16="http://schemas.microsoft.com/office/drawing/2014/main" id="{8EE9C9FE-43A5-E23E-A9C2-05DD5C81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6093" y="157560"/>
            <a:ext cx="1109663" cy="16113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33BAC56-0C7D-4116-91C4-FEFB2E1EDE7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B2962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B2962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id="{01B68926-FE65-F992-4002-8B0A41D1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B2962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Investerarpresentation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8E1D6FD-07AA-9F6C-9E2F-B8402A6B36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69704" y="138311"/>
            <a:ext cx="2646364" cy="366986"/>
          </a:xfrm>
        </p:spPr>
        <p:txBody>
          <a:bodyPr/>
          <a:lstStyle/>
          <a:p>
            <a:r>
              <a:rPr lang="en-US" dirty="0"/>
              <a:t>CAG Group AB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6E5305-30EB-4763-AFB9-AA3C39940E0A}"/>
              </a:ext>
            </a:extLst>
          </p:cNvPr>
          <p:cNvGraphicFramePr>
            <a:graphicFrameLocks/>
          </p:cNvGraphicFramePr>
          <p:nvPr/>
        </p:nvGraphicFramePr>
        <p:xfrm>
          <a:off x="1226191" y="2763647"/>
          <a:ext cx="4572000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C869C2-A7BD-4165-9D09-41728DF0F513}"/>
              </a:ext>
            </a:extLst>
          </p:cNvPr>
          <p:cNvGraphicFramePr>
            <a:graphicFrameLocks/>
          </p:cNvGraphicFramePr>
          <p:nvPr/>
        </p:nvGraphicFramePr>
        <p:xfrm>
          <a:off x="6393809" y="2755710"/>
          <a:ext cx="4572000" cy="288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83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9DE2A-FFA7-1B3E-AAF9-6CA85AA9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E791F-2930-4B92-ABDC-D420160B4DA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1E8C6-BBE2-9C5B-60F6-FF2BB877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Investerarpresentation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4AE45F-3D07-C41D-1145-A15B6B024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7338" y="519685"/>
            <a:ext cx="11314113" cy="976313"/>
          </a:xfrm>
        </p:spPr>
        <p:txBody>
          <a:bodyPr/>
          <a:lstStyle/>
          <a:p>
            <a:r>
              <a:rPr lang="sv-SE" dirty="0"/>
              <a:t>Genomförda förvärv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701AD4-AF86-CA21-57E2-8377BB4042D1}"/>
              </a:ext>
            </a:extLst>
          </p:cNvPr>
          <p:cNvCxnSpPr>
            <a:cxnSpLocks/>
          </p:cNvCxnSpPr>
          <p:nvPr/>
        </p:nvCxnSpPr>
        <p:spPr>
          <a:xfrm>
            <a:off x="1155258" y="5378641"/>
            <a:ext cx="96297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09E9294-6090-BC3A-ADBD-001E73C91DA9}"/>
              </a:ext>
            </a:extLst>
          </p:cNvPr>
          <p:cNvSpPr/>
          <p:nvPr/>
        </p:nvSpPr>
        <p:spPr>
          <a:xfrm>
            <a:off x="705258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Jan 2018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7993596-E683-24DC-5D7F-E50AB92B6952}"/>
              </a:ext>
            </a:extLst>
          </p:cNvPr>
          <p:cNvSpPr/>
          <p:nvPr/>
        </p:nvSpPr>
        <p:spPr>
          <a:xfrm>
            <a:off x="2351637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Juli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 2018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B79CF5-93C6-CA3A-CF6C-BEC648625C9D}"/>
              </a:ext>
            </a:extLst>
          </p:cNvPr>
          <p:cNvSpPr/>
          <p:nvPr/>
        </p:nvSpPr>
        <p:spPr>
          <a:xfrm>
            <a:off x="3998016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Aug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2019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7E8BAB-E528-B643-73F9-8F5A3C0F4DC1}"/>
              </a:ext>
            </a:extLst>
          </p:cNvPr>
          <p:cNvSpPr/>
          <p:nvPr/>
        </p:nvSpPr>
        <p:spPr>
          <a:xfrm>
            <a:off x="5644395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Jan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09D1E6-BD73-1E61-CD95-94EFB36F5318}"/>
              </a:ext>
            </a:extLst>
          </p:cNvPr>
          <p:cNvSpPr/>
          <p:nvPr/>
        </p:nvSpPr>
        <p:spPr>
          <a:xfrm>
            <a:off x="7290774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Jan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2021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0290AE-DE51-BC64-FF88-E70D7991B744}"/>
              </a:ext>
            </a:extLst>
          </p:cNvPr>
          <p:cNvSpPr/>
          <p:nvPr/>
        </p:nvSpPr>
        <p:spPr>
          <a:xfrm>
            <a:off x="8937153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April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2021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9E80138-130E-B97D-8B1E-359B3BFFE7D5}"/>
              </a:ext>
            </a:extLst>
          </p:cNvPr>
          <p:cNvSpPr/>
          <p:nvPr/>
        </p:nvSpPr>
        <p:spPr>
          <a:xfrm>
            <a:off x="10583530" y="4928641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Juli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2021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E49320-459E-D8CD-9AAF-62B564401F1B}"/>
              </a:ext>
            </a:extLst>
          </p:cNvPr>
          <p:cNvCxnSpPr>
            <a:cxnSpLocks/>
          </p:cNvCxnSpPr>
          <p:nvPr/>
        </p:nvCxnSpPr>
        <p:spPr>
          <a:xfrm>
            <a:off x="1155258" y="3571875"/>
            <a:ext cx="0" cy="1625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69C98F-747F-044B-4E67-4B3A98EF2448}"/>
              </a:ext>
            </a:extLst>
          </p:cNvPr>
          <p:cNvSpPr/>
          <p:nvPr/>
        </p:nvSpPr>
        <p:spPr>
          <a:xfrm>
            <a:off x="442913" y="3446093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CAG MER Consulting, Bank &amp; Finans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w Gradual"/>
              <a:ea typeface="Lato" charset="0"/>
              <a:cs typeface="Lato Bold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9876E1-DE37-8737-BCC8-48B5507791EB}"/>
              </a:ext>
            </a:extLst>
          </p:cNvPr>
          <p:cNvCxnSpPr>
            <a:cxnSpLocks/>
          </p:cNvCxnSpPr>
          <p:nvPr/>
        </p:nvCxnSpPr>
        <p:spPr>
          <a:xfrm>
            <a:off x="2801637" y="3076575"/>
            <a:ext cx="0" cy="21209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6E21EF1-3E59-9D55-FC00-5504CCEB5CD5}"/>
              </a:ext>
            </a:extLst>
          </p:cNvPr>
          <p:cNvSpPr/>
          <p:nvPr/>
        </p:nvSpPr>
        <p:spPr>
          <a:xfrm>
            <a:off x="2089292" y="1990725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sv-SE" sz="1600" dirty="0">
                <a:solidFill>
                  <a:prstClr val="black"/>
                </a:solidFill>
                <a:latin typeface="Bw Gradual Light"/>
              </a:rPr>
              <a:t>Avyttring, CAG Mälardalen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564953-5DB7-4937-7C9D-4960880F7B44}"/>
              </a:ext>
            </a:extLst>
          </p:cNvPr>
          <p:cNvCxnSpPr>
            <a:cxnSpLocks/>
          </p:cNvCxnSpPr>
          <p:nvPr/>
        </p:nvCxnSpPr>
        <p:spPr>
          <a:xfrm>
            <a:off x="4448016" y="3714750"/>
            <a:ext cx="0" cy="14827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25CBD79-4262-EA27-463F-144AAF5C745E}"/>
              </a:ext>
            </a:extLst>
          </p:cNvPr>
          <p:cNvSpPr/>
          <p:nvPr/>
        </p:nvSpPr>
        <p:spPr>
          <a:xfrm>
            <a:off x="3735671" y="3446093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Bw Gradual Light"/>
              </a:rPr>
              <a:t>CAG Engvall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Security</a:t>
            </a:r>
            <a:r>
              <a:rPr lang="sv-SE" sz="1600" dirty="0">
                <a:solidFill>
                  <a:prstClr val="black"/>
                </a:solidFill>
                <a:latin typeface="Bw Gradual Light"/>
              </a:rPr>
              <a:t>,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Cybersecurity</a:t>
            </a:r>
            <a:endParaRPr lang="sv-SE" sz="1600" dirty="0">
              <a:solidFill>
                <a:prstClr val="black"/>
              </a:solidFill>
              <a:latin typeface="Bw Gradual Ligh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E7C3CC-25E1-2EDE-4F6E-00786A65ADD0}"/>
              </a:ext>
            </a:extLst>
          </p:cNvPr>
          <p:cNvCxnSpPr>
            <a:cxnSpLocks/>
          </p:cNvCxnSpPr>
          <p:nvPr/>
        </p:nvCxnSpPr>
        <p:spPr>
          <a:xfrm>
            <a:off x="6094395" y="3076575"/>
            <a:ext cx="0" cy="21209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303200-CC73-C07A-8E21-9A885A5F493C}"/>
              </a:ext>
            </a:extLst>
          </p:cNvPr>
          <p:cNvSpPr/>
          <p:nvPr/>
        </p:nvSpPr>
        <p:spPr>
          <a:xfrm>
            <a:off x="5382050" y="1990725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Bw Gradual Light"/>
              </a:rPr>
              <a:t>CAG Consoden, Försvar och e-hälsa, Uppsala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453BE-0D12-68EA-EC87-F5B57C747707}"/>
              </a:ext>
            </a:extLst>
          </p:cNvPr>
          <p:cNvCxnSpPr>
            <a:cxnSpLocks/>
          </p:cNvCxnSpPr>
          <p:nvPr/>
        </p:nvCxnSpPr>
        <p:spPr>
          <a:xfrm>
            <a:off x="7740774" y="3714750"/>
            <a:ext cx="0" cy="14827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79742EC-4853-40A3-A863-57117311E675}"/>
              </a:ext>
            </a:extLst>
          </p:cNvPr>
          <p:cNvSpPr/>
          <p:nvPr/>
        </p:nvSpPr>
        <p:spPr>
          <a:xfrm>
            <a:off x="7028429" y="3446093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sv-SE" sz="1600" dirty="0">
                <a:solidFill>
                  <a:prstClr val="black"/>
                </a:solidFill>
                <a:latin typeface="Bw Gradual Light"/>
              </a:rPr>
              <a:t>CAG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Ateles</a:t>
            </a:r>
            <a:r>
              <a:rPr lang="sv-SE" sz="1600" dirty="0">
                <a:solidFill>
                  <a:prstClr val="black"/>
                </a:solidFill>
                <a:latin typeface="Bw Gradual Light"/>
              </a:rPr>
              <a:t>, e-handel, Linköping och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Olso</a:t>
            </a:r>
            <a:endParaRPr lang="sv-SE" sz="1600" dirty="0">
              <a:solidFill>
                <a:prstClr val="black"/>
              </a:solidFill>
              <a:latin typeface="Bw Gradual Ligh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315E08-359A-5C9C-C53F-AFF656459A12}"/>
              </a:ext>
            </a:extLst>
          </p:cNvPr>
          <p:cNvCxnSpPr>
            <a:cxnSpLocks/>
          </p:cNvCxnSpPr>
          <p:nvPr/>
        </p:nvCxnSpPr>
        <p:spPr>
          <a:xfrm>
            <a:off x="9387153" y="3076575"/>
            <a:ext cx="0" cy="21209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370C6D-4444-B726-D5B6-CA8A0737C422}"/>
              </a:ext>
            </a:extLst>
          </p:cNvPr>
          <p:cNvSpPr/>
          <p:nvPr/>
        </p:nvSpPr>
        <p:spPr>
          <a:xfrm>
            <a:off x="8674808" y="1990725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Cadeia</a:t>
            </a:r>
            <a:r>
              <a:rPr lang="sv-SE" sz="1600" dirty="0">
                <a:solidFill>
                  <a:prstClr val="black"/>
                </a:solidFill>
                <a:latin typeface="Bw Gradual Light"/>
              </a:rPr>
              <a:t>, Business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Intelligence</a:t>
            </a:r>
            <a:r>
              <a:rPr lang="sv-SE" sz="1600" dirty="0">
                <a:solidFill>
                  <a:prstClr val="black"/>
                </a:solidFill>
                <a:latin typeface="Bw Gradual Light"/>
              </a:rPr>
              <a:t> &amp; CPM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1D83DB-16BA-CD9C-84E8-079BDE205CFD}"/>
              </a:ext>
            </a:extLst>
          </p:cNvPr>
          <p:cNvCxnSpPr>
            <a:cxnSpLocks/>
          </p:cNvCxnSpPr>
          <p:nvPr/>
        </p:nvCxnSpPr>
        <p:spPr>
          <a:xfrm>
            <a:off x="11033530" y="3495675"/>
            <a:ext cx="0" cy="1701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BDD643B-AF88-B935-0374-D3F4C49E4387}"/>
              </a:ext>
            </a:extLst>
          </p:cNvPr>
          <p:cNvSpPr/>
          <p:nvPr/>
        </p:nvSpPr>
        <p:spPr>
          <a:xfrm>
            <a:off x="10321184" y="3446093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sv-SE" sz="1600" dirty="0">
                <a:solidFill>
                  <a:prstClr val="black"/>
                </a:solidFill>
                <a:latin typeface="Bw Gradual Light"/>
              </a:rPr>
              <a:t>LC 24 IT Assistans, Drift &amp; Förvaltning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1577BE-9ACA-DCAF-9AEF-33E5F383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014" y="1768215"/>
            <a:ext cx="18290" cy="1719221"/>
          </a:xfrm>
          <a:prstGeom prst="rect">
            <a:avLst/>
          </a:prstGeom>
        </p:spPr>
      </p:pic>
      <p:sp>
        <p:nvSpPr>
          <p:cNvPr id="37" name="Oval 15">
            <a:extLst>
              <a:ext uri="{FF2B5EF4-FFF2-40B4-BE49-F238E27FC236}">
                <a16:creationId xmlns:a16="http://schemas.microsoft.com/office/drawing/2014/main" id="{C6DDF70A-AC92-BD5A-AAA0-B4D7C00142B5}"/>
              </a:ext>
            </a:extLst>
          </p:cNvPr>
          <p:cNvSpPr/>
          <p:nvPr/>
        </p:nvSpPr>
        <p:spPr>
          <a:xfrm>
            <a:off x="10564014" y="2120884"/>
            <a:ext cx="900000" cy="90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Juli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2022</a:t>
            </a:r>
          </a:p>
        </p:txBody>
      </p:sp>
      <p:sp>
        <p:nvSpPr>
          <p:cNvPr id="38" name="Freeform: Shape 35">
            <a:extLst>
              <a:ext uri="{FF2B5EF4-FFF2-40B4-BE49-F238E27FC236}">
                <a16:creationId xmlns:a16="http://schemas.microsoft.com/office/drawing/2014/main" id="{2F070988-4BC5-39A3-8C4B-1F5E0432387B}"/>
              </a:ext>
            </a:extLst>
          </p:cNvPr>
          <p:cNvSpPr/>
          <p:nvPr/>
        </p:nvSpPr>
        <p:spPr>
          <a:xfrm>
            <a:off x="10338283" y="502046"/>
            <a:ext cx="1424691" cy="1274202"/>
          </a:xfrm>
          <a:custGeom>
            <a:avLst/>
            <a:gdLst>
              <a:gd name="connsiteX0" fmla="*/ 0 w 1424691"/>
              <a:gd name="connsiteY0" fmla="*/ 0 h 1274202"/>
              <a:gd name="connsiteX1" fmla="*/ 1370238 w 1424691"/>
              <a:gd name="connsiteY1" fmla="*/ 0 h 1274202"/>
              <a:gd name="connsiteX2" fmla="*/ 1424691 w 1424691"/>
              <a:gd name="connsiteY2" fmla="*/ 54453 h 1274202"/>
              <a:gd name="connsiteX3" fmla="*/ 1424691 w 1424691"/>
              <a:gd name="connsiteY3" fmla="*/ 729671 h 1274202"/>
              <a:gd name="connsiteX4" fmla="*/ 880161 w 1424691"/>
              <a:gd name="connsiteY4" fmla="*/ 1274202 h 1274202"/>
              <a:gd name="connsiteX5" fmla="*/ 0 w 1424691"/>
              <a:gd name="connsiteY5" fmla="*/ 1274202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4691" h="1274202">
                <a:moveTo>
                  <a:pt x="0" y="0"/>
                </a:moveTo>
                <a:lnTo>
                  <a:pt x="1370238" y="0"/>
                </a:lnTo>
                <a:cubicBezTo>
                  <a:pt x="1400297" y="0"/>
                  <a:pt x="1424691" y="24378"/>
                  <a:pt x="1424691" y="54453"/>
                </a:cubicBezTo>
                <a:lnTo>
                  <a:pt x="1424691" y="729671"/>
                </a:lnTo>
                <a:cubicBezTo>
                  <a:pt x="1424691" y="1030405"/>
                  <a:pt x="1180906" y="1274202"/>
                  <a:pt x="880161" y="1274202"/>
                </a:cubicBezTo>
                <a:lnTo>
                  <a:pt x="0" y="1274202"/>
                </a:lnTo>
                <a:close/>
              </a:path>
            </a:pathLst>
          </a:custGeom>
          <a:solidFill>
            <a:schemeClr val="tx1"/>
          </a:solidFill>
          <a:ln w="543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sv-SE" sz="1600" dirty="0">
                <a:solidFill>
                  <a:prstClr val="black"/>
                </a:solidFill>
                <a:latin typeface="Bw Gradual Light"/>
              </a:rPr>
              <a:t>CAG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Syntell</a:t>
            </a:r>
            <a:r>
              <a:rPr lang="sv-SE" sz="1600" dirty="0">
                <a:solidFill>
                  <a:prstClr val="black"/>
                </a:solidFill>
                <a:latin typeface="Bw Gradual Light"/>
              </a:rPr>
              <a:t>, Systems </a:t>
            </a:r>
            <a:r>
              <a:rPr lang="sv-SE" sz="1600" dirty="0" err="1">
                <a:solidFill>
                  <a:prstClr val="black"/>
                </a:solidFill>
                <a:latin typeface="Bw Gradual Light"/>
              </a:rPr>
              <a:t>Lifecycle</a:t>
            </a:r>
            <a:r>
              <a:rPr lang="sv-SE" sz="1600" dirty="0">
                <a:solidFill>
                  <a:prstClr val="black"/>
                </a:solidFill>
                <a:latin typeface="Bw Gradual Light"/>
              </a:rPr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25964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D32D-B3E8-E7CD-D07B-19887544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Förvärvsstrategi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C0B8A-C204-8EB6-7670-B1A0DC42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79421-10E5-4BD8-8ED6-A8CDDBD01FD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49A43C-353A-E268-D02B-46A489CB234D}"/>
              </a:ext>
            </a:extLst>
          </p:cNvPr>
          <p:cNvSpPr/>
          <p:nvPr/>
        </p:nvSpPr>
        <p:spPr>
          <a:xfrm>
            <a:off x="1450975" y="1990725"/>
            <a:ext cx="3091679" cy="3962400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n-ea"/>
                <a:cs typeface="+mn-cs"/>
              </a:rPr>
              <a:t>STRATEGI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"/>
              <a:ea typeface="+mn-ea"/>
              <a:cs typeface="+mn-cs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Stärk befintliga kundvertikaler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Addera intressanta teknik- och kompetensområden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Självständiga dotterbolag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Plug-in förvärv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18E2BDC-5B2F-BAFD-570D-89CFD5EE8E22}"/>
              </a:ext>
            </a:extLst>
          </p:cNvPr>
          <p:cNvSpPr/>
          <p:nvPr/>
        </p:nvSpPr>
        <p:spPr>
          <a:xfrm>
            <a:off x="4769704" y="1990725"/>
            <a:ext cx="3091679" cy="3962400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n-ea"/>
                <a:cs typeface="+mn-cs"/>
              </a:rPr>
              <a:t>URVALSKRITERIER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"/>
              <a:ea typeface="+mn-ea"/>
              <a:cs typeface="+mn-cs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Ej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turnarounds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Bra ledningar, hållbar affärsmodell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Universitetsstäder, försvarsanknytning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Aktieandel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prstClr val="white"/>
                </a:solidFill>
                <a:latin typeface="Bw Gradual Light"/>
              </a:rPr>
              <a:t>K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ulturell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 matchning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D2004E7-220F-6CA8-828D-E97B9549C9E7}"/>
              </a:ext>
            </a:extLst>
          </p:cNvPr>
          <p:cNvSpPr/>
          <p:nvPr/>
        </p:nvSpPr>
        <p:spPr>
          <a:xfrm>
            <a:off x="8088433" y="1990725"/>
            <a:ext cx="3091679" cy="3962400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n-ea"/>
                <a:cs typeface="+mn-cs"/>
              </a:rPr>
              <a:t>FOKUSOMRÅDEN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"/>
              <a:ea typeface="+mn-ea"/>
              <a:cs typeface="+mn-cs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Försvar,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Cybersecurity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, Bank &amp; Finans, e-handel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Teknikspecialister och rådgivare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Business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Intelligence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, AI,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Machine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 Learning</a:t>
            </a:r>
          </a:p>
          <a:p>
            <a:pPr marL="1778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Integration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0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BC0749-4662-D820-9666-1280F0BB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Teknik- &amp; Marknadstrender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3F617-107D-5539-2C23-6BE3BBBC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A8780-91F8-4D3B-8CDF-28F74920C40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EABB3-D8BD-ED78-AB90-00A1F585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Investerarpresentation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E992842B-16C2-E676-1D9F-00A18941A736}"/>
              </a:ext>
            </a:extLst>
          </p:cNvPr>
          <p:cNvSpPr/>
          <p:nvPr/>
        </p:nvSpPr>
        <p:spPr>
          <a:xfrm>
            <a:off x="1431923" y="1990725"/>
            <a:ext cx="3091082" cy="1274202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Lato" charset="0"/>
                <a:cs typeface="Lato Bold"/>
              </a:rPr>
              <a:t>Digitalisering &amp; automatisering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"/>
              <a:ea typeface="Lato" charset="0"/>
              <a:cs typeface="Lato Bold"/>
            </a:endParaRPr>
          </a:p>
        </p:txBody>
      </p:sp>
      <p:sp>
        <p:nvSpPr>
          <p:cNvPr id="13" name="Graphic 31">
            <a:extLst>
              <a:ext uri="{FF2B5EF4-FFF2-40B4-BE49-F238E27FC236}">
                <a16:creationId xmlns:a16="http://schemas.microsoft.com/office/drawing/2014/main" id="{0E9E63E3-1D36-3EB0-DA57-2F848D7955D1}"/>
              </a:ext>
            </a:extLst>
          </p:cNvPr>
          <p:cNvSpPr/>
          <p:nvPr/>
        </p:nvSpPr>
        <p:spPr>
          <a:xfrm>
            <a:off x="4645708" y="1990725"/>
            <a:ext cx="3091082" cy="1274202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b-NO" sz="2400" dirty="0">
                <a:solidFill>
                  <a:prstClr val="white"/>
                </a:solidFill>
                <a:latin typeface="Bw Gradual"/>
                <a:ea typeface="Lato" charset="0"/>
              </a:rPr>
              <a:t>Verksamhets-</a:t>
            </a:r>
          </a:p>
          <a:p>
            <a:pPr algn="ctr"/>
            <a:r>
              <a:rPr lang="nb-NO" sz="2400" dirty="0">
                <a:solidFill>
                  <a:prstClr val="white"/>
                </a:solidFill>
                <a:latin typeface="Bw Gradual"/>
                <a:ea typeface="Lato" charset="0"/>
              </a:rPr>
              <a:t>driven IT</a:t>
            </a:r>
            <a:endParaRPr lang="sv-SE" sz="2400" dirty="0">
              <a:solidFill>
                <a:prstClr val="white"/>
              </a:solidFill>
              <a:latin typeface="Bw Gradual"/>
              <a:ea typeface="Lato" charset="0"/>
            </a:endParaRPr>
          </a:p>
        </p:txBody>
      </p:sp>
      <p:sp>
        <p:nvSpPr>
          <p:cNvPr id="14" name="Graphic 31">
            <a:extLst>
              <a:ext uri="{FF2B5EF4-FFF2-40B4-BE49-F238E27FC236}">
                <a16:creationId xmlns:a16="http://schemas.microsoft.com/office/drawing/2014/main" id="{07131C26-62CF-79E3-5BDE-1CFE917797F5}"/>
              </a:ext>
            </a:extLst>
          </p:cNvPr>
          <p:cNvSpPr/>
          <p:nvPr/>
        </p:nvSpPr>
        <p:spPr>
          <a:xfrm>
            <a:off x="7859493" y="1990725"/>
            <a:ext cx="3091082" cy="1274202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dirty="0">
                <a:solidFill>
                  <a:prstClr val="white"/>
                </a:solidFill>
                <a:latin typeface="Bw Gradual"/>
                <a:ea typeface="Lato" charset="0"/>
              </a:rPr>
              <a:t>Regelverk &amp; </a:t>
            </a:r>
            <a:r>
              <a:rPr lang="nb-NO" sz="2400" dirty="0" err="1">
                <a:solidFill>
                  <a:prstClr val="white"/>
                </a:solidFill>
                <a:latin typeface="Bw Gradual"/>
                <a:ea typeface="Lato" charset="0"/>
              </a:rPr>
              <a:t>compliance</a:t>
            </a:r>
            <a:endParaRPr lang="sv-SE" sz="2400" dirty="0">
              <a:solidFill>
                <a:prstClr val="white"/>
              </a:solidFill>
              <a:latin typeface="Bw Gradual"/>
              <a:ea typeface="Lato" charset="0"/>
            </a:endParaRPr>
          </a:p>
        </p:txBody>
      </p:sp>
      <p:sp>
        <p:nvSpPr>
          <p:cNvPr id="19" name="Graphic 31">
            <a:extLst>
              <a:ext uri="{FF2B5EF4-FFF2-40B4-BE49-F238E27FC236}">
                <a16:creationId xmlns:a16="http://schemas.microsoft.com/office/drawing/2014/main" id="{D4D86BE2-2EDA-3D24-F04C-DA60F86D1AC0}"/>
              </a:ext>
            </a:extLst>
          </p:cNvPr>
          <p:cNvSpPr/>
          <p:nvPr/>
        </p:nvSpPr>
        <p:spPr>
          <a:xfrm>
            <a:off x="1431923" y="3593994"/>
            <a:ext cx="3091082" cy="1274202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dirty="0" err="1">
                <a:solidFill>
                  <a:prstClr val="white"/>
                </a:solidFill>
                <a:latin typeface="Bw Gradual"/>
                <a:ea typeface="Lato" charset="0"/>
              </a:rPr>
              <a:t>Cybersecurity</a:t>
            </a:r>
            <a:endParaRPr lang="sv-SE" sz="2400" dirty="0">
              <a:solidFill>
                <a:prstClr val="white"/>
              </a:solidFill>
              <a:latin typeface="Bw Gradual"/>
              <a:ea typeface="Lato" charset="0"/>
            </a:endParaRPr>
          </a:p>
        </p:txBody>
      </p:sp>
      <p:sp>
        <p:nvSpPr>
          <p:cNvPr id="20" name="Graphic 31">
            <a:extLst>
              <a:ext uri="{FF2B5EF4-FFF2-40B4-BE49-F238E27FC236}">
                <a16:creationId xmlns:a16="http://schemas.microsoft.com/office/drawing/2014/main" id="{6C79898E-F8EB-5E35-741F-EC36BFF5B6FC}"/>
              </a:ext>
            </a:extLst>
          </p:cNvPr>
          <p:cNvSpPr/>
          <p:nvPr/>
        </p:nvSpPr>
        <p:spPr>
          <a:xfrm>
            <a:off x="4645708" y="3593994"/>
            <a:ext cx="3091082" cy="1274202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nb-NO" sz="2400" dirty="0" err="1">
                <a:solidFill>
                  <a:prstClr val="white"/>
                </a:solidFill>
                <a:latin typeface="Bw Gradual"/>
                <a:ea typeface="Lato" charset="0"/>
              </a:rPr>
              <a:t>Outsourcing</a:t>
            </a:r>
            <a:r>
              <a:rPr lang="nb-NO" sz="2400" dirty="0">
                <a:solidFill>
                  <a:prstClr val="white"/>
                </a:solidFill>
                <a:latin typeface="Bw Gradual"/>
                <a:ea typeface="Lato" charset="0"/>
              </a:rPr>
              <a:t> &amp; </a:t>
            </a:r>
          </a:p>
          <a:p>
            <a:pPr algn="ctr"/>
            <a:r>
              <a:rPr lang="nb-NO" sz="2400" dirty="0" err="1">
                <a:solidFill>
                  <a:prstClr val="white"/>
                </a:solidFill>
                <a:latin typeface="Bw Gradual"/>
                <a:ea typeface="Lato" charset="0"/>
              </a:rPr>
              <a:t>Cloud</a:t>
            </a:r>
            <a:endParaRPr lang="sv-SE" sz="2400" dirty="0">
              <a:solidFill>
                <a:prstClr val="white"/>
              </a:solidFill>
              <a:latin typeface="Bw Gradual"/>
              <a:ea typeface="Lato" charset="0"/>
            </a:endParaRPr>
          </a:p>
        </p:txBody>
      </p:sp>
      <p:sp>
        <p:nvSpPr>
          <p:cNvPr id="21" name="Graphic 31">
            <a:extLst>
              <a:ext uri="{FF2B5EF4-FFF2-40B4-BE49-F238E27FC236}">
                <a16:creationId xmlns:a16="http://schemas.microsoft.com/office/drawing/2014/main" id="{44D138D9-CF57-C382-4984-FFE7D61F4F6A}"/>
              </a:ext>
            </a:extLst>
          </p:cNvPr>
          <p:cNvSpPr/>
          <p:nvPr/>
        </p:nvSpPr>
        <p:spPr>
          <a:xfrm>
            <a:off x="7859493" y="3593994"/>
            <a:ext cx="3091082" cy="1274202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>
                <a:solidFill>
                  <a:prstClr val="white"/>
                </a:solidFill>
                <a:latin typeface="Bw Gradual"/>
                <a:ea typeface="Lato" charset="0"/>
              </a:rPr>
              <a:t>BI, AI, </a:t>
            </a:r>
            <a:r>
              <a:rPr lang="sv-SE" sz="2400" dirty="0" err="1">
                <a:solidFill>
                  <a:prstClr val="white"/>
                </a:solidFill>
                <a:latin typeface="Bw Gradual"/>
                <a:ea typeface="Lato" charset="0"/>
              </a:rPr>
              <a:t>Machine</a:t>
            </a:r>
            <a:r>
              <a:rPr lang="sv-SE" sz="2400" dirty="0">
                <a:solidFill>
                  <a:prstClr val="white"/>
                </a:solidFill>
                <a:latin typeface="Bw Gradual"/>
                <a:ea typeface="Lato" charset="0"/>
              </a:rPr>
              <a:t> Learning, </a:t>
            </a:r>
            <a:br>
              <a:rPr lang="sv-SE" sz="2400" dirty="0">
                <a:solidFill>
                  <a:prstClr val="white"/>
                </a:solidFill>
                <a:latin typeface="Bw Gradual"/>
                <a:ea typeface="Lato" charset="0"/>
              </a:rPr>
            </a:br>
            <a:r>
              <a:rPr lang="sv-SE" sz="2400" dirty="0">
                <a:solidFill>
                  <a:prstClr val="white"/>
                </a:solidFill>
                <a:latin typeface="Bw Gradual"/>
                <a:ea typeface="Lato" charset="0"/>
              </a:rPr>
              <a:t>Data Discovery</a:t>
            </a:r>
          </a:p>
        </p:txBody>
      </p:sp>
    </p:spTree>
    <p:extLst>
      <p:ext uri="{BB962C8B-B14F-4D97-AF65-F5344CB8AC3E}">
        <p14:creationId xmlns:p14="http://schemas.microsoft.com/office/powerpoint/2010/main" val="218023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9DC1-FC70-4F31-2CC4-621348BC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investera i CAG?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05799-7791-4071-6067-9D301C5A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EEF5-59F9-468A-9A05-684F2F6DB58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545EA-B070-0C3D-CBA1-F17B6EFA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Investerarpresentation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39EB5A1B-8561-6B63-058D-6DABEF23C60B}"/>
              </a:ext>
            </a:extLst>
          </p:cNvPr>
          <p:cNvSpPr txBox="1">
            <a:spLocks/>
          </p:cNvSpPr>
          <p:nvPr/>
        </p:nvSpPr>
        <p:spPr>
          <a:xfrm>
            <a:off x="542925" y="1378653"/>
            <a:ext cx="10113167" cy="513612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We</a:t>
            </a:r>
            <a:r>
              <a:rPr kumimoji="0" lang="sv-SE" sz="24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 </a:t>
            </a:r>
            <a:r>
              <a:rPr kumimoji="0" lang="sv-SE" sz="2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accelerate</a:t>
            </a:r>
            <a:r>
              <a:rPr kumimoji="0" lang="sv-SE" sz="24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 digital innovation for </a:t>
            </a:r>
            <a:r>
              <a:rPr kumimoji="0" lang="sv-SE" sz="2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people</a:t>
            </a:r>
            <a:r>
              <a:rPr kumimoji="0" lang="sv-SE" sz="24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. Leading </a:t>
            </a:r>
            <a:r>
              <a:rPr kumimoji="0" lang="sv-SE" sz="2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technology</a:t>
            </a:r>
            <a:r>
              <a:rPr kumimoji="0" lang="sv-SE" sz="24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. Lasting </a:t>
            </a:r>
            <a:r>
              <a:rPr kumimoji="0" lang="sv-SE" sz="2400" b="1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"/>
                <a:ea typeface="+mj-ea"/>
                <a:cs typeface="+mj-cs"/>
              </a:rPr>
              <a:t>impact</a:t>
            </a:r>
            <a:endParaRPr kumimoji="0" lang="sv-SE" sz="24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"/>
              <a:ea typeface="+mj-ea"/>
              <a:cs typeface="+mj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998671E-A365-46FD-FEA1-54E5D39B8498}"/>
              </a:ext>
            </a:extLst>
          </p:cNvPr>
          <p:cNvSpPr/>
          <p:nvPr/>
        </p:nvSpPr>
        <p:spPr>
          <a:xfrm>
            <a:off x="453329" y="2177986"/>
            <a:ext cx="2169395" cy="3681862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BALANSERAD SEKTORMIX</a:t>
            </a:r>
            <a:endParaRPr kumimoji="0" lang="sv-SE" sz="2000" b="1" i="0" u="none" strike="noStrike" kern="1200" cap="none" spc="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Hög andel 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offentlig sektor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20% inom försvarsområdet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Samhällsviktiga uppdrag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Stockholm geografisk tyngdpunkt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3486494-C7F4-D04B-4347-6F564AA56248}"/>
              </a:ext>
            </a:extLst>
          </p:cNvPr>
          <p:cNvSpPr/>
          <p:nvPr/>
        </p:nvSpPr>
        <p:spPr>
          <a:xfrm>
            <a:off x="2739087" y="2177986"/>
            <a:ext cx="2169395" cy="3681862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ÅTERKOMMANDE INTÄKTER 20%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Drift &amp; Förvaltning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Bank &amp; Finans: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3-årsavtal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Högkvalitativ kundbas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God lönsamhet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52DCA3-825E-A7D4-D15C-BA1E93669289}"/>
              </a:ext>
            </a:extLst>
          </p:cNvPr>
          <p:cNvSpPr/>
          <p:nvPr/>
        </p:nvSpPr>
        <p:spPr>
          <a:xfrm>
            <a:off x="5024845" y="2177986"/>
            <a:ext cx="2258675" cy="3681862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VÄRDESKAPANDE TEKNIKOMRÅDEN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Makrotrender </a:t>
            </a:r>
            <a:r>
              <a:rPr kumimoji="0" lang="sv-SE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framtidssäkrar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 efterfrågan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sv-SE" dirty="0">
                <a:solidFill>
                  <a:prstClr val="white"/>
                </a:solidFill>
                <a:latin typeface="Bw Gradual Light"/>
              </a:rPr>
              <a:t>Teknik- och verksamhetsnära</a:t>
            </a:r>
          </a:p>
          <a:p>
            <a:pPr marL="177800" indent="-177800">
              <a:spcBef>
                <a:spcPts val="500"/>
              </a:spcBef>
              <a:buClr>
                <a:prstClr val="white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Hög kompetensnivå</a:t>
            </a:r>
          </a:p>
          <a:p>
            <a:pPr marL="177800" indent="-177800">
              <a:spcBef>
                <a:spcPts val="500"/>
              </a:spcBef>
              <a:buClr>
                <a:prstClr val="white"/>
              </a:buClr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sv-SE" dirty="0">
                <a:solidFill>
                  <a:prstClr val="white"/>
                </a:solidFill>
                <a:latin typeface="Bw Gradual Light"/>
              </a:rPr>
              <a:t>Cyber </a:t>
            </a:r>
            <a:r>
              <a:rPr lang="sv-SE">
                <a:solidFill>
                  <a:prstClr val="white"/>
                </a:solidFill>
                <a:latin typeface="Bw Gradual Light"/>
              </a:rPr>
              <a:t>Security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7FBC5A-957F-D908-89A9-6CD17A9B28A5}"/>
              </a:ext>
            </a:extLst>
          </p:cNvPr>
          <p:cNvSpPr/>
          <p:nvPr/>
        </p:nvSpPr>
        <p:spPr>
          <a:xfrm>
            <a:off x="7399883" y="2177986"/>
            <a:ext cx="2169395" cy="3681862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FÖRVÄRVS-DRIVET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Sju förvärv de </a:t>
            </a:r>
            <a:r>
              <a:rPr lang="sv-SE" dirty="0">
                <a:solidFill>
                  <a:prstClr val="white"/>
                </a:solidFill>
                <a:latin typeface="Bw Gradual Light"/>
              </a:rPr>
              <a:t>fyra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 senaste åren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Stark balansräkning, förvärvsutrymme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Decentraliserad struktur attraherar och underlättar integration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F256907-D4F6-E727-1BB3-839A971094ED}"/>
              </a:ext>
            </a:extLst>
          </p:cNvPr>
          <p:cNvSpPr/>
          <p:nvPr/>
        </p:nvSpPr>
        <p:spPr>
          <a:xfrm>
            <a:off x="9701135" y="2177986"/>
            <a:ext cx="2262264" cy="3681862"/>
          </a:xfrm>
          <a:custGeom>
            <a:avLst/>
            <a:gdLst>
              <a:gd name="connsiteX0" fmla="*/ 121995 w 3091679"/>
              <a:gd name="connsiteY0" fmla="*/ 0 h 3788073"/>
              <a:gd name="connsiteX1" fmla="*/ 2970281 w 3091679"/>
              <a:gd name="connsiteY1" fmla="*/ 0 h 3788073"/>
              <a:gd name="connsiteX2" fmla="*/ 3091679 w 3091679"/>
              <a:gd name="connsiteY2" fmla="*/ 121398 h 3788073"/>
              <a:gd name="connsiteX3" fmla="*/ 3091679 w 3091679"/>
              <a:gd name="connsiteY3" fmla="*/ 2862814 h 3788073"/>
              <a:gd name="connsiteX4" fmla="*/ 3091082 w 3091679"/>
              <a:gd name="connsiteY4" fmla="*/ 2865771 h 3788073"/>
              <a:gd name="connsiteX5" fmla="*/ 3091082 w 3091679"/>
              <a:gd name="connsiteY5" fmla="*/ 3243542 h 3788073"/>
              <a:gd name="connsiteX6" fmla="*/ 2546552 w 3091679"/>
              <a:gd name="connsiteY6" fmla="*/ 3788073 h 3788073"/>
              <a:gd name="connsiteX7" fmla="*/ 54453 w 3091679"/>
              <a:gd name="connsiteY7" fmla="*/ 3788073 h 3788073"/>
              <a:gd name="connsiteX8" fmla="*/ 0 w 3091679"/>
              <a:gd name="connsiteY8" fmla="*/ 3733620 h 3788073"/>
              <a:gd name="connsiteX9" fmla="*/ 0 w 3091679"/>
              <a:gd name="connsiteY9" fmla="*/ 2568324 h 3788073"/>
              <a:gd name="connsiteX10" fmla="*/ 597 w 3091679"/>
              <a:gd name="connsiteY10" fmla="*/ 2565367 h 3788073"/>
              <a:gd name="connsiteX11" fmla="*/ 597 w 3091679"/>
              <a:gd name="connsiteY11" fmla="*/ 121398 h 3788073"/>
              <a:gd name="connsiteX12" fmla="*/ 121995 w 3091679"/>
              <a:gd name="connsiteY12" fmla="*/ 0 h 378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1679" h="3788073">
                <a:moveTo>
                  <a:pt x="121995" y="0"/>
                </a:moveTo>
                <a:lnTo>
                  <a:pt x="2970281" y="0"/>
                </a:lnTo>
                <a:cubicBezTo>
                  <a:pt x="3037327" y="0"/>
                  <a:pt x="3091679" y="54352"/>
                  <a:pt x="3091679" y="121398"/>
                </a:cubicBezTo>
                <a:lnTo>
                  <a:pt x="3091679" y="2862814"/>
                </a:lnTo>
                <a:lnTo>
                  <a:pt x="3091082" y="2865771"/>
                </a:lnTo>
                <a:lnTo>
                  <a:pt x="3091082" y="3243542"/>
                </a:lnTo>
                <a:cubicBezTo>
                  <a:pt x="3091082" y="3544276"/>
                  <a:pt x="2847297" y="3788073"/>
                  <a:pt x="2546552" y="3788073"/>
                </a:cubicBezTo>
                <a:lnTo>
                  <a:pt x="54453" y="3788073"/>
                </a:lnTo>
                <a:cubicBezTo>
                  <a:pt x="24378" y="3788073"/>
                  <a:pt x="0" y="3763694"/>
                  <a:pt x="0" y="3733620"/>
                </a:cubicBezTo>
                <a:lnTo>
                  <a:pt x="0" y="2568324"/>
                </a:lnTo>
                <a:lnTo>
                  <a:pt x="597" y="2565367"/>
                </a:lnTo>
                <a:lnTo>
                  <a:pt x="597" y="121398"/>
                </a:lnTo>
                <a:cubicBezTo>
                  <a:pt x="597" y="54352"/>
                  <a:pt x="54949" y="0"/>
                  <a:pt x="1219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…OCH DESSUTOM…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Stabil utdelningshistorik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Stark företagskultur, värderingsdrivet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Välrenommerade institutioner på ägarlistan och högt medarbetarägande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0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1DAFCE-430C-4E5A-0703-0C2A422F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Aktieägare per 31 december 2021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CB0CF-A925-60F4-4D47-C51D2E13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7E3D9-4766-4592-97AB-54726F33091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B2962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2022-08-16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B2962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32FEE-B44D-E89F-F008-36DDF67A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B2962"/>
                </a:solidFill>
                <a:effectLst/>
                <a:uLnTx/>
                <a:uFillTx/>
                <a:latin typeface="Bw Gradual Light"/>
                <a:ea typeface="+mn-ea"/>
                <a:cs typeface="+mn-cs"/>
              </a:rPr>
              <a:t>Investerarpresentation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B2962"/>
              </a:solidFill>
              <a:effectLst/>
              <a:uLnTx/>
              <a:uFillTx/>
              <a:latin typeface="Bw Gradual Light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5641E3-1A42-B1E1-B196-F8A5D46EDF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sv-SE" dirty="0"/>
              <a:t>CAG Group AB</a:t>
            </a:r>
          </a:p>
        </p:txBody>
      </p:sp>
      <p:graphicFrame>
        <p:nvGraphicFramePr>
          <p:cNvPr id="14" name="Tabell 2">
            <a:extLst>
              <a:ext uri="{FF2B5EF4-FFF2-40B4-BE49-F238E27FC236}">
                <a16:creationId xmlns:a16="http://schemas.microsoft.com/office/drawing/2014/main" id="{6AD4FCB7-4538-D24C-0900-70BAD08C46F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49411509"/>
              </p:ext>
            </p:extLst>
          </p:nvPr>
        </p:nvGraphicFramePr>
        <p:xfrm>
          <a:off x="1431924" y="1790504"/>
          <a:ext cx="9224169" cy="43281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796240">
                  <a:extLst>
                    <a:ext uri="{9D8B030D-6E8A-4147-A177-3AD203B41FA5}">
                      <a16:colId xmlns:a16="http://schemas.microsoft.com/office/drawing/2014/main" val="217329068"/>
                    </a:ext>
                  </a:extLst>
                </a:gridCol>
                <a:gridCol w="2770741">
                  <a:extLst>
                    <a:ext uri="{9D8B030D-6E8A-4147-A177-3AD203B41FA5}">
                      <a16:colId xmlns:a16="http://schemas.microsoft.com/office/drawing/2014/main" val="1236894945"/>
                    </a:ext>
                  </a:extLst>
                </a:gridCol>
                <a:gridCol w="2657188">
                  <a:extLst>
                    <a:ext uri="{9D8B030D-6E8A-4147-A177-3AD203B41FA5}">
                      <a16:colId xmlns:a16="http://schemas.microsoft.com/office/drawing/2014/main" val="2251933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sv-SE" sz="1600" b="1" spc="10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AKTIEÄGARE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spc="10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INNEHAV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spc="100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ANDEL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47870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Bo Lindström, privat och genom bolag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1 442 096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20,5%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329749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Nordea Fonder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783 571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11,1%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97458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solidFill>
                            <a:schemeClr val="tx2"/>
                          </a:solidFill>
                          <a:effectLst/>
                        </a:rPr>
                        <a:t>Creades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773 600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11,0%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21607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 err="1">
                          <a:solidFill>
                            <a:schemeClr val="tx2"/>
                          </a:solidFill>
                          <a:effectLst/>
                        </a:rPr>
                        <a:t>Cliens</a:t>
                      </a:r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 Småbolagsfond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264 060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3,7%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03966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The </a:t>
                      </a:r>
                      <a:r>
                        <a:rPr lang="sv-SE" sz="1400" b="1" dirty="0" err="1">
                          <a:solidFill>
                            <a:schemeClr val="tx2"/>
                          </a:solidFill>
                          <a:effectLst/>
                        </a:rPr>
                        <a:t>Northern</a:t>
                      </a:r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 Trust Company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150 000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2,1%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69732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Michael Ekman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122 000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1,7%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89898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Mattias Reimer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121 500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1,7%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773128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b="1" kern="1200" dirty="0">
                          <a:solidFill>
                            <a:schemeClr val="tx2"/>
                          </a:solidFill>
                          <a:effectLst/>
                        </a:rPr>
                        <a:t>HSBC Bank</a:t>
                      </a:r>
                      <a:endParaRPr lang="sv-SE" sz="1400" b="1" kern="1200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sv-SE" sz="1400" b="1" kern="1200" dirty="0">
                          <a:solidFill>
                            <a:schemeClr val="tx2"/>
                          </a:solidFill>
                          <a:effectLst/>
                        </a:rPr>
                        <a:t>116 812</a:t>
                      </a:r>
                      <a:endParaRPr lang="sv-SE" sz="1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sv-SE" sz="1400" b="1" kern="1200" dirty="0">
                          <a:solidFill>
                            <a:schemeClr val="tx2"/>
                          </a:solidFill>
                          <a:effectLst/>
                        </a:rPr>
                        <a:t>1,7%</a:t>
                      </a:r>
                      <a:endParaRPr lang="sv-SE" sz="1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57234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Johan Widén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113 800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1,6%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32394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Markus Åkesson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110 000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1,6%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3634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Summa 10 största ägarna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3 997 385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56,7%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3661"/>
                  </a:ext>
                </a:extLst>
              </a:tr>
              <a:tr h="126000">
                <a:tc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Övriga aktieägare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3 048 037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400" b="1" dirty="0">
                          <a:solidFill>
                            <a:schemeClr val="tx2"/>
                          </a:solidFill>
                          <a:effectLst/>
                        </a:rPr>
                        <a:t>43,3%</a:t>
                      </a:r>
                      <a:endParaRPr lang="sv-SE" sz="1400" b="1" dirty="0">
                        <a:solidFill>
                          <a:schemeClr val="tx2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193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v-SE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Summa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7 045 422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100,0%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4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223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AB5FF9-82A3-D7FA-097D-BA7A0272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Tack! Frågor?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C8988-59FF-D94F-D29A-E21DB594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FD6D-8BAB-4479-8340-790109B3C563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5ABD8-0EC4-07B4-980A-21C0F9D1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76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1A28D-CFDC-214A-0214-4A4186E8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37AA-C490-4A3E-AED7-3FC4421FA98E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D58C4-A81C-52DA-3327-8A63DFB3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026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6763563D-1A01-4568-3DB3-41E451B4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0" y="1085284"/>
            <a:ext cx="10910886" cy="976313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accelerate</a:t>
            </a:r>
            <a:r>
              <a:rPr lang="sv-SE" dirty="0"/>
              <a:t> digital innovation for </a:t>
            </a:r>
            <a:r>
              <a:rPr lang="sv-SE" dirty="0" err="1"/>
              <a:t>people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Leading </a:t>
            </a:r>
            <a:r>
              <a:rPr lang="sv-SE" dirty="0" err="1"/>
              <a:t>technology</a:t>
            </a:r>
            <a:r>
              <a:rPr lang="sv-SE" dirty="0"/>
              <a:t>. Lasting </a:t>
            </a:r>
            <a:r>
              <a:rPr lang="sv-SE" dirty="0" err="1"/>
              <a:t>impact</a:t>
            </a:r>
            <a:r>
              <a:rPr lang="sv-SE" dirty="0"/>
              <a:t>.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225E31-E87D-6EBC-90EB-32AE5B28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CA6F-3A73-4B8F-9A19-FD72C19C487D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52B6F9-DC22-A677-B494-0593C714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12F8E07-2744-D211-F52F-32A705C0B1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8425" y="2680560"/>
            <a:ext cx="9883775" cy="3894137"/>
          </a:xfrm>
        </p:spPr>
        <p:txBody>
          <a:bodyPr/>
          <a:lstStyle/>
          <a:p>
            <a:r>
              <a:rPr lang="sv-SE" dirty="0"/>
              <a:t>Grundat 2005 genom sammanslagning av </a:t>
            </a:r>
            <a:r>
              <a:rPr lang="sv-SE" dirty="0" err="1"/>
              <a:t>Contactor</a:t>
            </a:r>
            <a:r>
              <a:rPr lang="sv-SE" dirty="0"/>
              <a:t> och </a:t>
            </a:r>
            <a:r>
              <a:rPr lang="sv-SE" dirty="0" err="1"/>
              <a:t>Arete</a:t>
            </a:r>
            <a:r>
              <a:rPr lang="sv-SE" dirty="0"/>
              <a:t>/Datastöd</a:t>
            </a:r>
          </a:p>
          <a:p>
            <a:r>
              <a:rPr lang="sv-SE" dirty="0"/>
              <a:t>IT-konsulttjänster samt Drift &amp; Förvaltning</a:t>
            </a:r>
          </a:p>
          <a:p>
            <a:r>
              <a:rPr lang="sv-SE" dirty="0"/>
              <a:t>Försvar, Bank &amp; Finans, Handel &amp; Tjänster, Hälsa &amp; Vård, Industri</a:t>
            </a:r>
          </a:p>
          <a:p>
            <a:r>
              <a:rPr lang="sv-SE" dirty="0"/>
              <a:t>Systemutveckling, test- och testautomation, </a:t>
            </a:r>
            <a:r>
              <a:rPr lang="sv-SE" dirty="0" err="1"/>
              <a:t>cybersecurity</a:t>
            </a:r>
            <a:r>
              <a:rPr lang="sv-SE" dirty="0"/>
              <a:t>, e-handel</a:t>
            </a:r>
          </a:p>
          <a:p>
            <a:r>
              <a:rPr lang="sv-SE" dirty="0"/>
              <a:t>Tio självständiga dotterbolag</a:t>
            </a:r>
          </a:p>
          <a:p>
            <a:r>
              <a:rPr lang="sv-SE" dirty="0"/>
              <a:t>Kontor i Stockholm, Uppsala, Linköping, Enköping, Oslo och Östersund/Krokom</a:t>
            </a:r>
          </a:p>
          <a:p>
            <a:r>
              <a:rPr lang="sv-SE" dirty="0"/>
              <a:t>Noterat på Nasdaq </a:t>
            </a:r>
            <a:r>
              <a:rPr lang="sv-SE" dirty="0" err="1"/>
              <a:t>First</a:t>
            </a:r>
            <a:r>
              <a:rPr lang="sv-SE" dirty="0"/>
              <a:t> North Premier sedan december 2018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209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14D37-157C-FD9A-FC11-CF10DD9C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E44E-27F8-4D17-8AA3-1868A5E4D1D3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41108-DA9E-5F87-5FB1-45DE2D70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9CAAD-AF31-A1EE-541B-D868B3FD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CAG i korthet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20841BA-7DFC-0A21-6978-733204344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450</a:t>
            </a:r>
          </a:p>
          <a:p>
            <a:pPr lvl="1"/>
            <a:r>
              <a:rPr lang="sv-SE" dirty="0"/>
              <a:t>MEDARBETARE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FF6985E-6CE2-7F3C-5CF9-4278D5DE1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sv-SE" dirty="0"/>
              <a:t>20%</a:t>
            </a:r>
          </a:p>
          <a:p>
            <a:pPr lvl="1"/>
            <a:r>
              <a:rPr lang="sv-SE" dirty="0"/>
              <a:t>ÅTERKOMMANDE INTÄKTER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938FF5B-57CD-C6C0-1EBA-0A28E80A0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&gt;50%</a:t>
            </a:r>
          </a:p>
          <a:p>
            <a:pPr lvl="1"/>
            <a:r>
              <a:rPr lang="sv-SE" dirty="0"/>
              <a:t>UTDELNINGSPOLICY</a:t>
            </a:r>
          </a:p>
          <a:p>
            <a:pPr lvl="1"/>
            <a:r>
              <a:rPr lang="sv-SE" dirty="0"/>
              <a:t>(RESULTAT EFTER SKATT)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B0CA892-6C1D-4ED2-C163-F4A72FF37E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95</a:t>
            </a:r>
          </a:p>
          <a:p>
            <a:pPr lvl="1"/>
            <a:r>
              <a:rPr lang="sv-SE" dirty="0"/>
              <a:t>GREAT PLACE </a:t>
            </a:r>
          </a:p>
          <a:p>
            <a:pPr lvl="1"/>
            <a:r>
              <a:rPr lang="sv-SE" dirty="0"/>
              <a:t>TO WORK-INDEX</a:t>
            </a:r>
          </a:p>
        </p:txBody>
      </p:sp>
      <p:graphicFrame>
        <p:nvGraphicFramePr>
          <p:cNvPr id="8" name="Diagram 12">
            <a:extLst>
              <a:ext uri="{FF2B5EF4-FFF2-40B4-BE49-F238E27FC236}">
                <a16:creationId xmlns:a16="http://schemas.microsoft.com/office/drawing/2014/main" id="{8D51B850-CE1B-9FEC-4255-30FE435FFA02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4235277"/>
              </p:ext>
            </p:extLst>
          </p:nvPr>
        </p:nvGraphicFramePr>
        <p:xfrm>
          <a:off x="442913" y="1990725"/>
          <a:ext cx="5335587" cy="28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F989D8C2-B746-A157-EE9F-5E30BAF437C2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496119207"/>
              </p:ext>
            </p:extLst>
          </p:nvPr>
        </p:nvGraphicFramePr>
        <p:xfrm>
          <a:off x="6413500" y="1990725"/>
          <a:ext cx="5335587" cy="285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5F5F2C41-DC8B-62DB-B39E-C85CBD33C13A}"/>
              </a:ext>
            </a:extLst>
          </p:cNvPr>
          <p:cNvSpPr txBox="1"/>
          <p:nvPr/>
        </p:nvSpPr>
        <p:spPr>
          <a:xfrm>
            <a:off x="5188670" y="17533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+13% CAGR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983BA1D-CC7F-A5C1-8B86-C16DEB8C00CD}"/>
              </a:ext>
            </a:extLst>
          </p:cNvPr>
          <p:cNvCxnSpPr>
            <a:cxnSpLocks/>
          </p:cNvCxnSpPr>
          <p:nvPr/>
        </p:nvCxnSpPr>
        <p:spPr>
          <a:xfrm flipV="1">
            <a:off x="714375" y="2153415"/>
            <a:ext cx="4686300" cy="894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6D299-DCC3-B1EE-8731-72F9BDC7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6093" y="157560"/>
            <a:ext cx="1109663" cy="1611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92E78A4-901C-462B-A918-15838CEE424B}" type="datetime1">
              <a:rPr lang="sv-SE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2022-08-16</a:t>
            </a:fld>
            <a:endParaRPr lang="sv-SE" sz="11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AD5B9-613B-C6E0-359A-219F5EFD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Investerarpresentation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86018-0E15-E0F3-7003-D9F21192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76251"/>
            <a:ext cx="6745681" cy="976313"/>
          </a:xfrm>
        </p:spPr>
        <p:txBody>
          <a:bodyPr anchor="b">
            <a:normAutofit/>
          </a:bodyPr>
          <a:lstStyle/>
          <a:p>
            <a:r>
              <a:rPr lang="sv-SE" dirty="0"/>
              <a:t>Kvartalet i korthet: Q2 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6D732-B3C4-5E6A-40DB-46ABAADD5B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865" y="1990725"/>
            <a:ext cx="6939712" cy="3816063"/>
          </a:xfrm>
        </p:spPr>
        <p:txBody>
          <a:bodyPr wrap="square">
            <a:noAutofit/>
          </a:bodyPr>
          <a:lstStyle/>
          <a:p>
            <a:r>
              <a:rPr lang="sv-SE" sz="1800" dirty="0"/>
              <a:t>Förvärv av </a:t>
            </a:r>
            <a:r>
              <a:rPr lang="sv-SE" sz="1800" dirty="0" err="1"/>
              <a:t>Syntell</a:t>
            </a:r>
            <a:r>
              <a:rPr lang="sv-SE" sz="1800" dirty="0"/>
              <a:t> AB, ledande inom Systems </a:t>
            </a:r>
            <a:r>
              <a:rPr lang="sv-SE" sz="1800" dirty="0" err="1"/>
              <a:t>Lifecycle</a:t>
            </a:r>
            <a:r>
              <a:rPr lang="sv-SE" sz="1800" dirty="0"/>
              <a:t> Management med 70 medarbetare per 1 juli</a:t>
            </a:r>
          </a:p>
          <a:p>
            <a:pPr lvl="1"/>
            <a:r>
              <a:rPr lang="sv-SE" sz="1600" dirty="0"/>
              <a:t>Likvid 70 MSEK, varav 59,5 MSEK betalades kontant och 10,5 MSEK i CAG-aktier. Kontantdelen huvudsakligen lånefinansierad</a:t>
            </a:r>
          </a:p>
          <a:p>
            <a:r>
              <a:rPr lang="sv-SE" sz="1800" dirty="0"/>
              <a:t>Nytt ramavtal med FMV: Tekniska Konsulter inom Flygmaterielområdet, inklusive Rymd</a:t>
            </a:r>
          </a:p>
          <a:p>
            <a:r>
              <a:rPr lang="sv-SE" sz="1800" dirty="0"/>
              <a:t>Nytt ramavtal med en offentlig aktör inom finanssektorn samt tillhörande uppdrag inom betalningslösningar</a:t>
            </a:r>
          </a:p>
          <a:p>
            <a:r>
              <a:rPr lang="sv-SE" sz="1800" dirty="0"/>
              <a:t>Nya uppdrag för </a:t>
            </a:r>
            <a:r>
              <a:rPr lang="sv-SE" sz="1800" dirty="0" err="1"/>
              <a:t>bl</a:t>
            </a:r>
            <a:r>
              <a:rPr lang="sv-SE" sz="1800" dirty="0"/>
              <a:t> a T-</a:t>
            </a:r>
            <a:r>
              <a:rPr lang="sv-SE" sz="1800" dirty="0" err="1"/>
              <a:t>Hive</a:t>
            </a:r>
            <a:r>
              <a:rPr lang="sv-SE" sz="1800" dirty="0"/>
              <a:t>, </a:t>
            </a:r>
            <a:r>
              <a:rPr lang="sv-SE" sz="1800" dirty="0" err="1"/>
              <a:t>Jacson</a:t>
            </a:r>
            <a:r>
              <a:rPr lang="sv-SE" sz="1800" dirty="0"/>
              <a:t>, </a:t>
            </a:r>
            <a:r>
              <a:rPr lang="sv-SE" sz="1800" dirty="0" err="1"/>
              <a:t>DeLaval</a:t>
            </a:r>
            <a:r>
              <a:rPr lang="sv-SE" sz="1800" dirty="0"/>
              <a:t>, Tullverket, Wasa Kredit, Folksam, SHB, LF, SEB, Max Matthiessen, Försvarsmakten och FMV</a:t>
            </a:r>
          </a:p>
          <a:p>
            <a:r>
              <a:rPr lang="sv-SE" sz="1800" dirty="0"/>
              <a:t>Fortsatt god efterfrågan på marknaden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6297452-2ADA-B964-93E5-6BA2E6555595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" b="402"/>
          <a:stretch/>
        </p:blipFill>
        <p:spPr>
          <a:xfrm>
            <a:off x="7642225" y="738188"/>
            <a:ext cx="4106863" cy="4849812"/>
          </a:xfrm>
        </p:spPr>
      </p:pic>
    </p:spTree>
    <p:extLst>
      <p:ext uri="{BB962C8B-B14F-4D97-AF65-F5344CB8AC3E}">
        <p14:creationId xmlns:p14="http://schemas.microsoft.com/office/powerpoint/2010/main" val="53971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24FD5945-9C83-CD7E-C54D-2C66C3C0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4" y="476251"/>
            <a:ext cx="9883775" cy="976313"/>
          </a:xfrm>
        </p:spPr>
        <p:txBody>
          <a:bodyPr anchor="b">
            <a:normAutofit/>
          </a:bodyPr>
          <a:lstStyle/>
          <a:p>
            <a:r>
              <a:rPr lang="sv-SE" dirty="0" err="1"/>
              <a:t>Syntell</a:t>
            </a:r>
            <a:r>
              <a:rPr lang="sv-SE" dirty="0"/>
              <a:t> AB – ledande inom SLCM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8A9920-0EC4-98FF-8103-07D2F608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6093" y="157560"/>
            <a:ext cx="1109663" cy="1611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14DE665-2F51-4C9E-9A77-DA12CACE49F1}" type="datetime1">
              <a:rPr lang="sv-SE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2022-08-16</a:t>
            </a:fld>
            <a:endParaRPr lang="sv-SE" sz="110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2D43040-8067-D49C-2C5C-E872757D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3" y="138311"/>
            <a:ext cx="3296330" cy="26466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Investerarpresentation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EDECA21-6BB2-577B-5B49-15274B9C5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976" y="2566307"/>
            <a:ext cx="5696444" cy="34534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v-SE" sz="1800" dirty="0"/>
              <a:t>Omsättning 2021: 114 mkr, EBITDA 7,1 mkr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70 medarbetare i Sverige och Norge samt uppdrag i Danmark och Finland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Ca 60% av omsättningen inom Försvar (myndigheter och försvarsindustri)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Projekt inom samhällsviktig infrastruktur som väg &amp; vatten, transporter, </a:t>
            </a:r>
            <a:r>
              <a:rPr lang="sv-SE" sz="1800" dirty="0" err="1"/>
              <a:t>medtech</a:t>
            </a:r>
            <a:endParaRPr lang="sv-SE" sz="1800" dirty="0"/>
          </a:p>
          <a:p>
            <a:pPr>
              <a:lnSpc>
                <a:spcPct val="90000"/>
              </a:lnSpc>
            </a:pPr>
            <a:r>
              <a:rPr lang="sv-SE" sz="1800" dirty="0"/>
              <a:t>Kunder </a:t>
            </a:r>
            <a:r>
              <a:rPr lang="sv-SE" sz="1800" dirty="0" err="1"/>
              <a:t>bl</a:t>
            </a:r>
            <a:r>
              <a:rPr lang="sv-SE" sz="1800" dirty="0"/>
              <a:t> a FMV, Försvarsmakten, BAE Hägglunds, Norrvatten, Trafikförvaltningen, Lantmäteriet, Vetenskapsrådet, </a:t>
            </a:r>
            <a:r>
              <a:rPr lang="sv-SE" sz="1800" dirty="0" err="1"/>
              <a:t>Sporveien</a:t>
            </a:r>
            <a:r>
              <a:rPr lang="sv-SE" sz="1800" dirty="0"/>
              <a:t>, </a:t>
            </a:r>
            <a:r>
              <a:rPr lang="sv-SE" sz="1800" dirty="0" err="1"/>
              <a:t>Forsvarets</a:t>
            </a:r>
            <a:r>
              <a:rPr lang="sv-SE" sz="1800" dirty="0"/>
              <a:t> </a:t>
            </a:r>
            <a:r>
              <a:rPr lang="sv-SE" sz="1800" dirty="0" err="1"/>
              <a:t>Logistikkorganisasjon</a:t>
            </a:r>
            <a:r>
              <a:rPr lang="sv-SE" sz="1800" dirty="0"/>
              <a:t>, Rheinmetall</a:t>
            </a:r>
          </a:p>
          <a:p>
            <a:pPr>
              <a:lnSpc>
                <a:spcPct val="90000"/>
              </a:lnSpc>
            </a:pPr>
            <a:r>
              <a:rPr lang="sv-SE" sz="1800" dirty="0"/>
              <a:t>Välkänd utbildningspartner med ett stort nätverk av alumner inom Sverige och Europa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1A76849F-6532-3F11-3211-A08A60DAF3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0201" y="2566307"/>
            <a:ext cx="3012621" cy="3453493"/>
          </a:xfrm>
          <a:noFill/>
        </p:spPr>
      </p:pic>
    </p:spTree>
    <p:extLst>
      <p:ext uri="{BB962C8B-B14F-4D97-AF65-F5344CB8AC3E}">
        <p14:creationId xmlns:p14="http://schemas.microsoft.com/office/powerpoint/2010/main" val="308961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0E81-8726-5F0C-7F13-CA0C4796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Omsättning per kundsegment 2022 YTD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6614E-15DD-3F95-8E33-A1204D88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40E1-82A6-40D8-B9C9-E052704DEC35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627C2-1E09-6FAF-86CC-1298C925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graphicFrame>
        <p:nvGraphicFramePr>
          <p:cNvPr id="70" name="Diagram 14">
            <a:extLst>
              <a:ext uri="{FF2B5EF4-FFF2-40B4-BE49-F238E27FC236}">
                <a16:creationId xmlns:a16="http://schemas.microsoft.com/office/drawing/2014/main" id="{C9BF8296-D9BC-8B9B-9609-3E971159273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82845421"/>
              </p:ext>
            </p:extLst>
          </p:nvPr>
        </p:nvGraphicFramePr>
        <p:xfrm>
          <a:off x="442913" y="2525713"/>
          <a:ext cx="5335587" cy="3281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Rektangel 34">
            <a:extLst>
              <a:ext uri="{FF2B5EF4-FFF2-40B4-BE49-F238E27FC236}">
                <a16:creationId xmlns:a16="http://schemas.microsoft.com/office/drawing/2014/main" id="{0B4F31EF-31E3-ABFC-CB1A-4518F7BDB5CC}"/>
              </a:ext>
            </a:extLst>
          </p:cNvPr>
          <p:cNvSpPr/>
          <p:nvPr/>
        </p:nvSpPr>
        <p:spPr>
          <a:xfrm>
            <a:off x="6815105" y="4767284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Rektangel 35">
            <a:extLst>
              <a:ext uri="{FF2B5EF4-FFF2-40B4-BE49-F238E27FC236}">
                <a16:creationId xmlns:a16="http://schemas.microsoft.com/office/drawing/2014/main" id="{C651F27A-24CA-EF83-6A41-58DC2109E621}"/>
              </a:ext>
            </a:extLst>
          </p:cNvPr>
          <p:cNvSpPr/>
          <p:nvPr/>
        </p:nvSpPr>
        <p:spPr>
          <a:xfrm>
            <a:off x="6815105" y="5046392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textruta 33">
            <a:extLst>
              <a:ext uri="{FF2B5EF4-FFF2-40B4-BE49-F238E27FC236}">
                <a16:creationId xmlns:a16="http://schemas.microsoft.com/office/drawing/2014/main" id="{E8A5A95E-DD03-C212-4B6F-B2BE2D79A2C6}"/>
              </a:ext>
            </a:extLst>
          </p:cNvPr>
          <p:cNvSpPr txBox="1"/>
          <p:nvPr/>
        </p:nvSpPr>
        <p:spPr>
          <a:xfrm>
            <a:off x="6960802" y="4748044"/>
            <a:ext cx="2276339" cy="55143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sv-SE" sz="1000" spc="50" dirty="0">
                <a:solidFill>
                  <a:schemeClr val="tx2"/>
                </a:solidFill>
              </a:rPr>
              <a:t>Offentlig sektor </a:t>
            </a:r>
            <a:r>
              <a:rPr lang="sv-SE" sz="1000" b="1" spc="50" dirty="0">
                <a:solidFill>
                  <a:schemeClr val="tx2"/>
                </a:solidFill>
              </a:rPr>
              <a:t>47%</a:t>
            </a:r>
          </a:p>
          <a:p>
            <a:pPr>
              <a:spcAft>
                <a:spcPts val="1000"/>
              </a:spcAft>
            </a:pPr>
            <a:r>
              <a:rPr lang="sv-SE" sz="1000" spc="50" dirty="0">
                <a:solidFill>
                  <a:schemeClr val="tx2"/>
                </a:solidFill>
              </a:rPr>
              <a:t>Privat </a:t>
            </a:r>
            <a:r>
              <a:rPr lang="sv-SE" sz="1000" b="1" spc="50" dirty="0">
                <a:solidFill>
                  <a:schemeClr val="tx2"/>
                </a:solidFill>
              </a:rPr>
              <a:t>53%</a:t>
            </a:r>
            <a:br>
              <a:rPr lang="sv-SE" sz="1000" b="1" spc="50" dirty="0">
                <a:solidFill>
                  <a:schemeClr val="tx2"/>
                </a:solidFill>
              </a:rPr>
            </a:br>
            <a:br>
              <a:rPr lang="sv-SE" sz="1000" b="1" spc="50" dirty="0">
                <a:solidFill>
                  <a:schemeClr val="tx2"/>
                </a:solidFill>
              </a:rPr>
            </a:br>
            <a:r>
              <a:rPr lang="sv-SE" sz="800" spc="50" dirty="0">
                <a:solidFill>
                  <a:schemeClr val="tx2"/>
                </a:solidFill>
              </a:rPr>
              <a:t>procent av totala intäkter</a:t>
            </a:r>
            <a:endParaRPr lang="sv-SE" sz="1000" spc="50" dirty="0">
              <a:solidFill>
                <a:schemeClr val="tx2"/>
              </a:solidFill>
            </a:endParaRPr>
          </a:p>
        </p:txBody>
      </p:sp>
      <p:cxnSp>
        <p:nvCxnSpPr>
          <p:cNvPr id="51" name="Rak 5">
            <a:extLst>
              <a:ext uri="{FF2B5EF4-FFF2-40B4-BE49-F238E27FC236}">
                <a16:creationId xmlns:a16="http://schemas.microsoft.com/office/drawing/2014/main" id="{23CDC2F3-48DD-3A14-B607-E79911F0FCB2}"/>
              </a:ext>
            </a:extLst>
          </p:cNvPr>
          <p:cNvCxnSpPr>
            <a:cxnSpLocks/>
          </p:cNvCxnSpPr>
          <p:nvPr/>
        </p:nvCxnSpPr>
        <p:spPr>
          <a:xfrm>
            <a:off x="3676020" y="2902256"/>
            <a:ext cx="145913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6">
            <a:extLst>
              <a:ext uri="{FF2B5EF4-FFF2-40B4-BE49-F238E27FC236}">
                <a16:creationId xmlns:a16="http://schemas.microsoft.com/office/drawing/2014/main" id="{E6660035-D61A-483B-6959-E4096C574534}"/>
              </a:ext>
            </a:extLst>
          </p:cNvPr>
          <p:cNvCxnSpPr>
            <a:cxnSpLocks/>
          </p:cNvCxnSpPr>
          <p:nvPr/>
        </p:nvCxnSpPr>
        <p:spPr>
          <a:xfrm>
            <a:off x="4283092" y="4269935"/>
            <a:ext cx="124567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Vinklad  7">
            <a:extLst>
              <a:ext uri="{FF2B5EF4-FFF2-40B4-BE49-F238E27FC236}">
                <a16:creationId xmlns:a16="http://schemas.microsoft.com/office/drawing/2014/main" id="{534F3D20-6268-E5E2-FC29-6028F5D96523}"/>
              </a:ext>
            </a:extLst>
          </p:cNvPr>
          <p:cNvCxnSpPr>
            <a:cxnSpLocks/>
          </p:cNvCxnSpPr>
          <p:nvPr/>
        </p:nvCxnSpPr>
        <p:spPr>
          <a:xfrm rot="10800000">
            <a:off x="3509612" y="5351547"/>
            <a:ext cx="1734182" cy="657869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8">
            <a:extLst>
              <a:ext uri="{FF2B5EF4-FFF2-40B4-BE49-F238E27FC236}">
                <a16:creationId xmlns:a16="http://schemas.microsoft.com/office/drawing/2014/main" id="{6CE3B9E8-2239-AE1A-CDBF-9079EBE1710B}"/>
              </a:ext>
            </a:extLst>
          </p:cNvPr>
          <p:cNvCxnSpPr/>
          <p:nvPr/>
        </p:nvCxnSpPr>
        <p:spPr>
          <a:xfrm>
            <a:off x="753450" y="3173233"/>
            <a:ext cx="148284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9">
            <a:extLst>
              <a:ext uri="{FF2B5EF4-FFF2-40B4-BE49-F238E27FC236}">
                <a16:creationId xmlns:a16="http://schemas.microsoft.com/office/drawing/2014/main" id="{95AB3E75-7A22-F365-0C2F-EF0F7E169D9B}"/>
              </a:ext>
            </a:extLst>
          </p:cNvPr>
          <p:cNvCxnSpPr/>
          <p:nvPr/>
        </p:nvCxnSpPr>
        <p:spPr>
          <a:xfrm>
            <a:off x="513280" y="4262390"/>
            <a:ext cx="148284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10">
            <a:extLst>
              <a:ext uri="{FF2B5EF4-FFF2-40B4-BE49-F238E27FC236}">
                <a16:creationId xmlns:a16="http://schemas.microsoft.com/office/drawing/2014/main" id="{95278D05-B2FD-66BA-67F5-1D3D5F28153E}"/>
              </a:ext>
            </a:extLst>
          </p:cNvPr>
          <p:cNvCxnSpPr>
            <a:cxnSpLocks/>
          </p:cNvCxnSpPr>
          <p:nvPr/>
        </p:nvCxnSpPr>
        <p:spPr>
          <a:xfrm>
            <a:off x="614863" y="5351547"/>
            <a:ext cx="164381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11">
            <a:extLst>
              <a:ext uri="{FF2B5EF4-FFF2-40B4-BE49-F238E27FC236}">
                <a16:creationId xmlns:a16="http://schemas.microsoft.com/office/drawing/2014/main" id="{9D09D706-2F61-E944-E171-ADDD05CA5978}"/>
              </a:ext>
            </a:extLst>
          </p:cNvPr>
          <p:cNvCxnSpPr>
            <a:cxnSpLocks/>
          </p:cNvCxnSpPr>
          <p:nvPr/>
        </p:nvCxnSpPr>
        <p:spPr>
          <a:xfrm>
            <a:off x="1359709" y="2850791"/>
            <a:ext cx="117365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ruta 13">
            <a:extLst>
              <a:ext uri="{FF2B5EF4-FFF2-40B4-BE49-F238E27FC236}">
                <a16:creationId xmlns:a16="http://schemas.microsoft.com/office/drawing/2014/main" id="{BDA083A3-F2BE-F9FB-0E35-1E45E93D0B56}"/>
              </a:ext>
            </a:extLst>
          </p:cNvPr>
          <p:cNvSpPr txBox="1"/>
          <p:nvPr/>
        </p:nvSpPr>
        <p:spPr>
          <a:xfrm>
            <a:off x="449553" y="3873355"/>
            <a:ext cx="1094261" cy="35150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Handel &amp; </a:t>
            </a:r>
            <a:br>
              <a:rPr lang="sv-SE" sz="1000" spc="50" dirty="0"/>
            </a:br>
            <a:r>
              <a:rPr lang="sv-SE" sz="1000" spc="50" dirty="0"/>
              <a:t>tjänster</a:t>
            </a:r>
            <a:endParaRPr lang="sv-SE" sz="1000" b="1" spc="50" dirty="0">
              <a:solidFill>
                <a:schemeClr val="accent4"/>
              </a:solidFill>
            </a:endParaRPr>
          </a:p>
        </p:txBody>
      </p:sp>
      <p:sp>
        <p:nvSpPr>
          <p:cNvPr id="64" name="textruta 17">
            <a:extLst>
              <a:ext uri="{FF2B5EF4-FFF2-40B4-BE49-F238E27FC236}">
                <a16:creationId xmlns:a16="http://schemas.microsoft.com/office/drawing/2014/main" id="{1E1E343C-3DBC-C7F0-7E05-9A66DA31A9ED}"/>
              </a:ext>
            </a:extLst>
          </p:cNvPr>
          <p:cNvSpPr txBox="1"/>
          <p:nvPr/>
        </p:nvSpPr>
        <p:spPr>
          <a:xfrm>
            <a:off x="3973633" y="2678988"/>
            <a:ext cx="1403128" cy="3919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Hälsa &amp; vård</a:t>
            </a:r>
            <a:endParaRPr lang="sv-SE" sz="1000" b="1" spc="50" dirty="0">
              <a:solidFill>
                <a:schemeClr val="accent2"/>
              </a:solidFill>
            </a:endParaRPr>
          </a:p>
        </p:txBody>
      </p:sp>
      <p:sp>
        <p:nvSpPr>
          <p:cNvPr id="65" name="textruta 18">
            <a:extLst>
              <a:ext uri="{FF2B5EF4-FFF2-40B4-BE49-F238E27FC236}">
                <a16:creationId xmlns:a16="http://schemas.microsoft.com/office/drawing/2014/main" id="{5D6BB76C-BB8A-5AFD-267A-5C9F3C030865}"/>
              </a:ext>
            </a:extLst>
          </p:cNvPr>
          <p:cNvSpPr txBox="1"/>
          <p:nvPr/>
        </p:nvSpPr>
        <p:spPr>
          <a:xfrm>
            <a:off x="4809533" y="4042142"/>
            <a:ext cx="884539" cy="39191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Försvar</a:t>
            </a:r>
            <a:endParaRPr lang="sv-SE" sz="1000" b="1" spc="50" dirty="0">
              <a:solidFill>
                <a:schemeClr val="accent2"/>
              </a:solidFill>
            </a:endParaRPr>
          </a:p>
        </p:txBody>
      </p:sp>
      <p:sp>
        <p:nvSpPr>
          <p:cNvPr id="66" name="textruta 19">
            <a:extLst>
              <a:ext uri="{FF2B5EF4-FFF2-40B4-BE49-F238E27FC236}">
                <a16:creationId xmlns:a16="http://schemas.microsoft.com/office/drawing/2014/main" id="{247064C4-9527-5F4A-8C50-EBC6EB5B92F5}"/>
              </a:ext>
            </a:extLst>
          </p:cNvPr>
          <p:cNvSpPr txBox="1"/>
          <p:nvPr/>
        </p:nvSpPr>
        <p:spPr>
          <a:xfrm>
            <a:off x="4378294" y="5451381"/>
            <a:ext cx="998467" cy="55803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Övrig </a:t>
            </a:r>
            <a:br>
              <a:rPr lang="sv-SE" sz="1000" spc="50" dirty="0"/>
            </a:br>
            <a:r>
              <a:rPr lang="sv-SE" sz="1000" spc="50" dirty="0"/>
              <a:t>offentlig </a:t>
            </a:r>
            <a:br>
              <a:rPr lang="sv-SE" sz="1000" spc="50" dirty="0"/>
            </a:br>
            <a:r>
              <a:rPr lang="sv-SE" sz="1000" spc="50" dirty="0"/>
              <a:t>sektor</a:t>
            </a:r>
            <a:endParaRPr lang="sv-SE" sz="1000" b="1" spc="50" dirty="0">
              <a:solidFill>
                <a:schemeClr val="accent2"/>
              </a:solidFill>
            </a:endParaRPr>
          </a:p>
        </p:txBody>
      </p:sp>
      <p:sp>
        <p:nvSpPr>
          <p:cNvPr id="67" name="textruta 20">
            <a:extLst>
              <a:ext uri="{FF2B5EF4-FFF2-40B4-BE49-F238E27FC236}">
                <a16:creationId xmlns:a16="http://schemas.microsoft.com/office/drawing/2014/main" id="{09A75E66-C964-174F-5E5A-DC5A67A8BC77}"/>
              </a:ext>
            </a:extLst>
          </p:cNvPr>
          <p:cNvSpPr txBox="1"/>
          <p:nvPr/>
        </p:nvSpPr>
        <p:spPr>
          <a:xfrm>
            <a:off x="549573" y="4947967"/>
            <a:ext cx="1202884" cy="351508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Bank &amp; finans</a:t>
            </a:r>
            <a:endParaRPr lang="sv-SE" sz="1000" b="1" spc="50" dirty="0">
              <a:solidFill>
                <a:schemeClr val="accent4"/>
              </a:solidFill>
            </a:endParaRPr>
          </a:p>
        </p:txBody>
      </p:sp>
      <p:sp>
        <p:nvSpPr>
          <p:cNvPr id="68" name="textruta 21">
            <a:extLst>
              <a:ext uri="{FF2B5EF4-FFF2-40B4-BE49-F238E27FC236}">
                <a16:creationId xmlns:a16="http://schemas.microsoft.com/office/drawing/2014/main" id="{621DFEE3-816B-DA13-AF79-11D4890E886E}"/>
              </a:ext>
            </a:extLst>
          </p:cNvPr>
          <p:cNvSpPr txBox="1"/>
          <p:nvPr/>
        </p:nvSpPr>
        <p:spPr>
          <a:xfrm>
            <a:off x="712346" y="2930702"/>
            <a:ext cx="1052236" cy="18499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Industri</a:t>
            </a:r>
            <a:endParaRPr lang="sv-SE" sz="1000" b="1" spc="50" dirty="0">
              <a:solidFill>
                <a:schemeClr val="accent4"/>
              </a:solidFill>
            </a:endParaRPr>
          </a:p>
        </p:txBody>
      </p:sp>
      <p:sp>
        <p:nvSpPr>
          <p:cNvPr id="69" name="textruta 22">
            <a:extLst>
              <a:ext uri="{FF2B5EF4-FFF2-40B4-BE49-F238E27FC236}">
                <a16:creationId xmlns:a16="http://schemas.microsoft.com/office/drawing/2014/main" id="{074F7DE7-B758-EB83-E90D-88597B28323B}"/>
              </a:ext>
            </a:extLst>
          </p:cNvPr>
          <p:cNvSpPr txBox="1"/>
          <p:nvPr/>
        </p:nvSpPr>
        <p:spPr>
          <a:xfrm>
            <a:off x="1288572" y="2621512"/>
            <a:ext cx="978835" cy="22466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sv-SE" sz="1000" spc="50" dirty="0"/>
              <a:t>Övrigt</a:t>
            </a:r>
            <a:endParaRPr lang="sv-SE" sz="1000" b="1" spc="50" dirty="0">
              <a:solidFill>
                <a:schemeClr val="accent4"/>
              </a:solidFill>
            </a:endParaRPr>
          </a:p>
        </p:txBody>
      </p:sp>
      <p:sp>
        <p:nvSpPr>
          <p:cNvPr id="71" name="Graphic 31">
            <a:extLst>
              <a:ext uri="{FF2B5EF4-FFF2-40B4-BE49-F238E27FC236}">
                <a16:creationId xmlns:a16="http://schemas.microsoft.com/office/drawing/2014/main" id="{6D127F70-1DA3-4795-ADBF-010630C84983}"/>
              </a:ext>
            </a:extLst>
          </p:cNvPr>
          <p:cNvSpPr/>
          <p:nvPr/>
        </p:nvSpPr>
        <p:spPr>
          <a:xfrm>
            <a:off x="6740172" y="2681723"/>
            <a:ext cx="4604157" cy="1897920"/>
          </a:xfrm>
          <a:custGeom>
            <a:avLst/>
            <a:gdLst>
              <a:gd name="connsiteX0" fmla="*/ 53856 w 3091082"/>
              <a:gd name="connsiteY0" fmla="*/ -728 h 1274202"/>
              <a:gd name="connsiteX1" fmla="*/ -597 w 3091082"/>
              <a:gd name="connsiteY1" fmla="*/ 53725 h 1274202"/>
              <a:gd name="connsiteX2" fmla="*/ -597 w 3091082"/>
              <a:gd name="connsiteY2" fmla="*/ 1219021 h 1274202"/>
              <a:gd name="connsiteX3" fmla="*/ 53856 w 3091082"/>
              <a:gd name="connsiteY3" fmla="*/ 1273474 h 1274202"/>
              <a:gd name="connsiteX4" fmla="*/ 2545955 w 3091082"/>
              <a:gd name="connsiteY4" fmla="*/ 1273474 h 1274202"/>
              <a:gd name="connsiteX5" fmla="*/ 3090485 w 3091082"/>
              <a:gd name="connsiteY5" fmla="*/ 728943 h 1274202"/>
              <a:gd name="connsiteX6" fmla="*/ 3090485 w 3091082"/>
              <a:gd name="connsiteY6" fmla="*/ 53725 h 1274202"/>
              <a:gd name="connsiteX7" fmla="*/ 3036032 w 3091082"/>
              <a:gd name="connsiteY7" fmla="*/ -728 h 127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91082" h="1274202">
                <a:moveTo>
                  <a:pt x="53856" y="-728"/>
                </a:moveTo>
                <a:cubicBezTo>
                  <a:pt x="23781" y="-728"/>
                  <a:pt x="-597" y="23650"/>
                  <a:pt x="-597" y="53725"/>
                </a:cubicBezTo>
                <a:lnTo>
                  <a:pt x="-597" y="1219021"/>
                </a:lnTo>
                <a:cubicBezTo>
                  <a:pt x="-597" y="1249095"/>
                  <a:pt x="23781" y="1273474"/>
                  <a:pt x="53856" y="1273474"/>
                </a:cubicBezTo>
                <a:lnTo>
                  <a:pt x="2545955" y="1273474"/>
                </a:lnTo>
                <a:cubicBezTo>
                  <a:pt x="2846700" y="1273474"/>
                  <a:pt x="3090485" y="1029677"/>
                  <a:pt x="3090485" y="728943"/>
                </a:cubicBezTo>
                <a:lnTo>
                  <a:pt x="3090485" y="53725"/>
                </a:lnTo>
                <a:cubicBezTo>
                  <a:pt x="3090485" y="23650"/>
                  <a:pt x="3066091" y="-728"/>
                  <a:pt x="3036032" y="-728"/>
                </a:cubicBezTo>
                <a:close/>
              </a:path>
            </a:pathLst>
          </a:custGeom>
          <a:solidFill>
            <a:srgbClr val="E89196"/>
          </a:solidFill>
          <a:ln w="5433" cap="flat">
            <a:noFill/>
            <a:prstDash val="solid"/>
            <a:miter/>
          </a:ln>
        </p:spPr>
        <p:txBody>
          <a:bodyPr lIns="144000" rIns="144000" rtlCol="0" anchor="ctr"/>
          <a:lstStyle/>
          <a:p>
            <a:r>
              <a:rPr lang="sv-SE" sz="1600" dirty="0">
                <a:solidFill>
                  <a:schemeClr val="bg1"/>
                </a:solidFill>
              </a:rPr>
              <a:t>Cirka 380 aktiva kunder varav  ingen enskild kund svarar för mer än ca 15 procent av omsättningen. 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r>
              <a:rPr lang="sv-SE" sz="1600" dirty="0">
                <a:solidFill>
                  <a:schemeClr val="bg1"/>
                </a:solidFill>
              </a:rPr>
              <a:t>Återkommande intäkter utgör ca 20 procent av omsättningen.</a:t>
            </a:r>
          </a:p>
        </p:txBody>
      </p:sp>
    </p:spTree>
    <p:extLst>
      <p:ext uri="{BB962C8B-B14F-4D97-AF65-F5344CB8AC3E}">
        <p14:creationId xmlns:p14="http://schemas.microsoft.com/office/powerpoint/2010/main" val="309893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4" name="Picture 58" descr="Bildresultat för region stockholm logo">
            <a:extLst>
              <a:ext uri="{FF2B5EF4-FFF2-40B4-BE49-F238E27FC236}">
                <a16:creationId xmlns:a16="http://schemas.microsoft.com/office/drawing/2014/main" id="{1859B267-CD7A-FFD2-AE48-1A36C448D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92" b="30021"/>
          <a:stretch/>
        </p:blipFill>
        <p:spPr bwMode="auto">
          <a:xfrm>
            <a:off x="8927235" y="3670908"/>
            <a:ext cx="1728049" cy="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" name="Picture 102">
            <a:extLst>
              <a:ext uri="{FF2B5EF4-FFF2-40B4-BE49-F238E27FC236}">
                <a16:creationId xmlns:a16="http://schemas.microsoft.com/office/drawing/2014/main" id="{D7F71721-CF32-7982-9D74-8680D211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8180" y="2538828"/>
            <a:ext cx="906159" cy="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6" name="Picture 60" descr="Saab-Group-logo - Ladenberg Nutrition">
            <a:extLst>
              <a:ext uri="{FF2B5EF4-FFF2-40B4-BE49-F238E27FC236}">
                <a16:creationId xmlns:a16="http://schemas.microsoft.com/office/drawing/2014/main" id="{7FA48978-8797-E4CE-F691-D0BF1813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1899" y="3163796"/>
            <a:ext cx="922888" cy="6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034C4-EC41-C6CA-32F7-DBD46477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476251"/>
            <a:ext cx="11322842" cy="976313"/>
          </a:xfrm>
        </p:spPr>
        <p:txBody>
          <a:bodyPr/>
          <a:lstStyle/>
          <a:p>
            <a:r>
              <a:rPr lang="sv-SE"/>
              <a:t>Kunder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22711-486E-3FC8-79FE-FBC8C755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05F2-F01B-4E6C-B66D-E8D1CB7DDCD4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E310D-E54C-61FF-D4F1-3AC1246E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pic>
        <p:nvPicPr>
          <p:cNvPr id="7" name="Bildobjekt 3">
            <a:extLst>
              <a:ext uri="{FF2B5EF4-FFF2-40B4-BE49-F238E27FC236}">
                <a16:creationId xmlns:a16="http://schemas.microsoft.com/office/drawing/2014/main" id="{D8C8462C-EB65-1EBD-D849-61AAF9F67E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57" y="2172913"/>
            <a:ext cx="8701087" cy="3136728"/>
          </a:xfrm>
          <a:prstGeom prst="rect">
            <a:avLst/>
          </a:prstGeom>
        </p:spPr>
      </p:pic>
      <p:pic>
        <p:nvPicPr>
          <p:cNvPr id="4152" name="Picture 56" descr="Bildbank – Profoto Investors">
            <a:extLst>
              <a:ext uri="{FF2B5EF4-FFF2-40B4-BE49-F238E27FC236}">
                <a16:creationId xmlns:a16="http://schemas.microsoft.com/office/drawing/2014/main" id="{D1C58352-1E46-70AD-20D7-648180BB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0128" y="2193482"/>
            <a:ext cx="1102263" cy="5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8" name="Picture 62" descr="Bildresultat för region uppsala logo">
            <a:extLst>
              <a:ext uri="{FF2B5EF4-FFF2-40B4-BE49-F238E27FC236}">
                <a16:creationId xmlns:a16="http://schemas.microsoft.com/office/drawing/2014/main" id="{19308747-6BF5-4EC3-EE7F-3E9142E0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719" y="2184489"/>
            <a:ext cx="1209248" cy="6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0" name="Picture 64" descr="Scania AB - Wikipedia">
            <a:extLst>
              <a:ext uri="{FF2B5EF4-FFF2-40B4-BE49-F238E27FC236}">
                <a16:creationId xmlns:a16="http://schemas.microsoft.com/office/drawing/2014/main" id="{7C714E3D-AA5D-0246-E88B-BB8F59ED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615" y="3763356"/>
            <a:ext cx="613457" cy="3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Bildresultat för seb logo">
            <a:extLst>
              <a:ext uri="{FF2B5EF4-FFF2-40B4-BE49-F238E27FC236}">
                <a16:creationId xmlns:a16="http://schemas.microsoft.com/office/drawing/2014/main" id="{BFA8694D-49FC-1AE2-1B24-12C963BE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670" y="5466046"/>
            <a:ext cx="437460" cy="4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Bildresultat för skandia logo">
            <a:extLst>
              <a:ext uri="{FF2B5EF4-FFF2-40B4-BE49-F238E27FC236}">
                <a16:creationId xmlns:a16="http://schemas.microsoft.com/office/drawing/2014/main" id="{FF739A60-F4A5-FE71-BDDE-1345D47E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5789" y="4283599"/>
            <a:ext cx="915108" cy="1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Bildresultat för skandikon logo">
            <a:extLst>
              <a:ext uri="{FF2B5EF4-FFF2-40B4-BE49-F238E27FC236}">
                <a16:creationId xmlns:a16="http://schemas.microsoft.com/office/drawing/2014/main" id="{8E0F3BAD-1B1B-6089-125B-AB61DD118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048" y="4821396"/>
            <a:ext cx="617385" cy="2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8" name="Picture 72" descr="Xylem Inc. - Wikipedia">
            <a:extLst>
              <a:ext uri="{FF2B5EF4-FFF2-40B4-BE49-F238E27FC236}">
                <a16:creationId xmlns:a16="http://schemas.microsoft.com/office/drawing/2014/main" id="{AB89C064-22A8-EB00-B16D-958ECC3D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7402" y="5521522"/>
            <a:ext cx="791329" cy="32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0" name="Picture 74" descr="Senaste jobben från Wigge &amp; Partners | Jobbdirekt.se">
            <a:extLst>
              <a:ext uri="{FF2B5EF4-FFF2-40B4-BE49-F238E27FC236}">
                <a16:creationId xmlns:a16="http://schemas.microsoft.com/office/drawing/2014/main" id="{AE9C9791-E11C-D7A8-7183-E9BDC5E7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9045" y="5420478"/>
            <a:ext cx="528596" cy="5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2" name="Picture 76" descr="Bildresultat för vw logo">
            <a:extLst>
              <a:ext uri="{FF2B5EF4-FFF2-40B4-BE49-F238E27FC236}">
                <a16:creationId xmlns:a16="http://schemas.microsoft.com/office/drawing/2014/main" id="{5345665A-B422-E2B0-C166-922717AF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4165" y="5530052"/>
            <a:ext cx="309449" cy="3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4" name="Picture 78" descr="Bildresultat för Trygghansa logo">
            <a:extLst>
              <a:ext uri="{FF2B5EF4-FFF2-40B4-BE49-F238E27FC236}">
                <a16:creationId xmlns:a16="http://schemas.microsoft.com/office/drawing/2014/main" id="{871DBF81-A413-3722-2922-E631DBC8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921780" y="5588207"/>
            <a:ext cx="1050188" cy="1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6" name="Picture 80" descr="Bildresultat för trimble logo">
            <a:extLst>
              <a:ext uri="{FF2B5EF4-FFF2-40B4-BE49-F238E27FC236}">
                <a16:creationId xmlns:a16="http://schemas.microsoft.com/office/drawing/2014/main" id="{5F76F2FF-C032-B138-A268-4725D3DC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4560" y="4693862"/>
            <a:ext cx="543280" cy="5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8" name="Picture 82" descr="Bildresultat för Transportstyrelsen logo">
            <a:extLst>
              <a:ext uri="{FF2B5EF4-FFF2-40B4-BE49-F238E27FC236}">
                <a16:creationId xmlns:a16="http://schemas.microsoft.com/office/drawing/2014/main" id="{9B0BBBC3-20C9-7B78-7FEC-8A93F7EF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483" y="5552515"/>
            <a:ext cx="1209248" cy="2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0" name="Picture 84" descr="Bildresultat för trafikverket logo">
            <a:extLst>
              <a:ext uri="{FF2B5EF4-FFF2-40B4-BE49-F238E27FC236}">
                <a16:creationId xmlns:a16="http://schemas.microsoft.com/office/drawing/2014/main" id="{58F9B920-F3AE-57FF-6688-CBCC85F73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92" b="23237"/>
          <a:stretch/>
        </p:blipFill>
        <p:spPr bwMode="auto">
          <a:xfrm>
            <a:off x="9380129" y="3105945"/>
            <a:ext cx="822261" cy="4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2" name="Picture 86" descr="Bildresultat för tillväxtverket logo">
            <a:extLst>
              <a:ext uri="{FF2B5EF4-FFF2-40B4-BE49-F238E27FC236}">
                <a16:creationId xmlns:a16="http://schemas.microsoft.com/office/drawing/2014/main" id="{D6682B38-A9E1-95D9-2AD0-75ED8F020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4967" y="4793625"/>
            <a:ext cx="656752" cy="3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4" name="Picture 88" descr="Bildresultat för telia logo">
            <a:extLst>
              <a:ext uri="{FF2B5EF4-FFF2-40B4-BE49-F238E27FC236}">
                <a16:creationId xmlns:a16="http://schemas.microsoft.com/office/drawing/2014/main" id="{3EE1D361-0841-3B99-E032-73A59060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564" y="5464528"/>
            <a:ext cx="521255" cy="4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6" name="Picture 90" descr="Swedbanks logotyp | Swedbank">
            <a:extLst>
              <a:ext uri="{FF2B5EF4-FFF2-40B4-BE49-F238E27FC236}">
                <a16:creationId xmlns:a16="http://schemas.microsoft.com/office/drawing/2014/main" id="{A3836DAF-F895-6821-C8CF-2F7983AA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158" y="5542233"/>
            <a:ext cx="1050188" cy="2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8" name="Picture 92">
            <a:extLst>
              <a:ext uri="{FF2B5EF4-FFF2-40B4-BE49-F238E27FC236}">
                <a16:creationId xmlns:a16="http://schemas.microsoft.com/office/drawing/2014/main" id="{4DCDBF0C-501B-EAA3-2282-DF6D2910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165" y="5561543"/>
            <a:ext cx="598559" cy="2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0" name="Picture 94" descr="Bildresultat för socialstyrelsen logo">
            <a:extLst>
              <a:ext uri="{FF2B5EF4-FFF2-40B4-BE49-F238E27FC236}">
                <a16:creationId xmlns:a16="http://schemas.microsoft.com/office/drawing/2014/main" id="{C9B57909-8546-AABC-50A5-17AFAD35D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253" y="5552822"/>
            <a:ext cx="1247796" cy="2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2" name="Picture 96" descr="Bildresultat för Sl logo">
            <a:extLst>
              <a:ext uri="{FF2B5EF4-FFF2-40B4-BE49-F238E27FC236}">
                <a16:creationId xmlns:a16="http://schemas.microsoft.com/office/drawing/2014/main" id="{B8335BBF-4A2F-C364-4E85-E6A5A374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8070" y="2795750"/>
            <a:ext cx="410547" cy="3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4" name="Picture 98" descr="Bildresultat för skolverket logo">
            <a:extLst>
              <a:ext uri="{FF2B5EF4-FFF2-40B4-BE49-F238E27FC236}">
                <a16:creationId xmlns:a16="http://schemas.microsoft.com/office/drawing/2014/main" id="{E3AA819C-1A83-FD78-D8D6-27C8FF1A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7610" y="4192540"/>
            <a:ext cx="822261" cy="4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6" name="Picture 100" descr="Bildresultat för skb logo">
            <a:extLst>
              <a:ext uri="{FF2B5EF4-FFF2-40B4-BE49-F238E27FC236}">
                <a16:creationId xmlns:a16="http://schemas.microsoft.com/office/drawing/2014/main" id="{AC21F11A-7900-C8D3-C39E-6EA1BE414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41" y="5548779"/>
            <a:ext cx="255995" cy="27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4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9BD31-6606-1773-1EF7-C8A85286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22DE-5328-4496-9249-81837990D30D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49FD0-D374-AB09-97CB-C858EDA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4DDB4D9-F9A4-F7C5-8805-E33AA606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En av Sveriges bästa arbetsplatser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3E1A7-2352-DAFA-1007-0044C0584A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sz="2400" b="1" dirty="0"/>
              <a:t>Fjärde plats </a:t>
            </a:r>
            <a:r>
              <a:rPr lang="sv-SE" sz="2400" dirty="0"/>
              <a:t>på </a:t>
            </a:r>
            <a:r>
              <a:rPr lang="sv-SE" sz="2400" dirty="0" err="1"/>
              <a:t>GPTWs</a:t>
            </a:r>
            <a:r>
              <a:rPr lang="sv-SE" sz="2400" dirty="0"/>
              <a:t> lista för stora bolag 2022</a:t>
            </a:r>
          </a:p>
          <a:p>
            <a:r>
              <a:rPr lang="sv-SE" sz="2400" dirty="0"/>
              <a:t>Starka värderingar</a:t>
            </a:r>
            <a:endParaRPr lang="sv-SE" sz="2400" noProof="0" dirty="0"/>
          </a:p>
          <a:p>
            <a:pPr lvl="1"/>
            <a:r>
              <a:rPr lang="sv-SE" sz="2000" dirty="0"/>
              <a:t>Utvecklande</a:t>
            </a:r>
          </a:p>
          <a:p>
            <a:pPr lvl="1"/>
            <a:r>
              <a:rPr lang="sv-SE" sz="2000" dirty="0"/>
              <a:t>Dynamiska</a:t>
            </a:r>
          </a:p>
          <a:p>
            <a:pPr lvl="1"/>
            <a:r>
              <a:rPr lang="sv-SE" sz="2000" dirty="0"/>
              <a:t>Transparenta</a:t>
            </a:r>
          </a:p>
          <a:p>
            <a:r>
              <a:rPr lang="sv-SE" sz="2400" dirty="0"/>
              <a:t>Trust-index </a:t>
            </a:r>
            <a:r>
              <a:rPr lang="sv-SE" sz="2400" b="1" dirty="0"/>
              <a:t>91</a:t>
            </a:r>
            <a:r>
              <a:rPr lang="sv-SE" sz="2400" dirty="0"/>
              <a:t> (90) (IT-konsulting 88)</a:t>
            </a:r>
          </a:p>
          <a:p>
            <a:r>
              <a:rPr lang="sv-SE" sz="2400" dirty="0"/>
              <a:t>GPTW-index </a:t>
            </a:r>
            <a:r>
              <a:rPr lang="sv-SE" sz="2400" b="1" dirty="0"/>
              <a:t>95</a:t>
            </a:r>
            <a:r>
              <a:rPr lang="sv-SE" sz="2400" dirty="0"/>
              <a:t> (93) (IT-konsulting 92)</a:t>
            </a:r>
          </a:p>
          <a:p>
            <a:r>
              <a:rPr lang="sv-SE" sz="2400" dirty="0"/>
              <a:t>Andel kvinnor 23%</a:t>
            </a:r>
          </a:p>
          <a:p>
            <a:pPr lvl="0"/>
            <a:endParaRPr lang="sv-S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683F68F-DF06-33FF-55CF-1A7779D2C731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" r="293"/>
          <a:stretch/>
        </p:blipFill>
        <p:spPr/>
      </p:pic>
      <p:pic>
        <p:nvPicPr>
          <p:cNvPr id="8" name="Platshållare för bild 6">
            <a:extLst>
              <a:ext uri="{FF2B5EF4-FFF2-40B4-BE49-F238E27FC236}">
                <a16:creationId xmlns:a16="http://schemas.microsoft.com/office/drawing/2014/main" id="{0FE6FA75-6D1B-D9AE-80A9-736AD2C15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9082" y="4443188"/>
            <a:ext cx="1246674" cy="124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9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0A57D-A7B9-2C92-D3DF-74B0047C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0BAB-56B9-42F3-BB6D-7E14D272DA11}" type="datetime1">
              <a:rPr lang="sv-SE" smtClean="0"/>
              <a:t>2022-08-16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E7471-97D9-4B88-CCFE-7212E6E2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Investerarpresentation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FF54E-007F-7CE2-50D7-5146E609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63055"/>
            <a:ext cx="6745681" cy="976313"/>
          </a:xfrm>
        </p:spPr>
        <p:txBody>
          <a:bodyPr>
            <a:normAutofit/>
          </a:bodyPr>
          <a:lstStyle/>
          <a:p>
            <a:r>
              <a:rPr lang="sv-SE" dirty="0"/>
              <a:t>April – juni 2022, MSEK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9B91-4851-0C26-80F1-44525FC5D7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5349" y="1699449"/>
            <a:ext cx="6550479" cy="3816063"/>
          </a:xfrm>
        </p:spPr>
        <p:txBody>
          <a:bodyPr/>
          <a:lstStyle/>
          <a:p>
            <a:r>
              <a:rPr lang="sv-SE" b="1" dirty="0"/>
              <a:t>Intäkter 193 MSEK (172), tillväxt 12%</a:t>
            </a:r>
          </a:p>
          <a:p>
            <a:pPr lvl="1"/>
            <a:r>
              <a:rPr lang="sv-SE" dirty="0"/>
              <a:t>Organisk tillväxt 10%</a:t>
            </a:r>
          </a:p>
          <a:p>
            <a:pPr lvl="1"/>
            <a:r>
              <a:rPr lang="sv-SE" dirty="0"/>
              <a:t>Förvärvad tillväxt 2%</a:t>
            </a:r>
          </a:p>
          <a:p>
            <a:r>
              <a:rPr lang="sv-SE" dirty="0"/>
              <a:t>Justerad EBITA 17,4 (16,6), en ökning med 4% </a:t>
            </a:r>
          </a:p>
          <a:p>
            <a:r>
              <a:rPr lang="sv-SE" b="1" dirty="0"/>
              <a:t>Justerad EBITA-marginal 9,0% (9,7)</a:t>
            </a:r>
          </a:p>
          <a:p>
            <a:r>
              <a:rPr lang="sv-SE" dirty="0"/>
              <a:t>Kassaflöde från den löpande verksamheten 24,9 MSEK (27,9)</a:t>
            </a:r>
          </a:p>
          <a:p>
            <a:r>
              <a:rPr lang="sv-SE" dirty="0"/>
              <a:t>Medeltal anställda 374 (372), vid periodens slut 377 (372)</a:t>
            </a:r>
          </a:p>
          <a:p>
            <a:r>
              <a:rPr lang="sv-SE" dirty="0"/>
              <a:t>Resultat efter skatt 12,0 (10,2), en ökning med 18%</a:t>
            </a:r>
          </a:p>
          <a:p>
            <a:r>
              <a:rPr lang="sv-SE" b="1" dirty="0"/>
              <a:t>Vinst per aktie efter utspädning 1,71 (1,46) SEK, en ökning med 17%. </a:t>
            </a:r>
            <a:r>
              <a:rPr lang="sv-SE" dirty="0"/>
              <a:t>Antal aktier 7 045 422 (6 996 672)</a:t>
            </a:r>
          </a:p>
          <a:p>
            <a:endParaRPr lang="sv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8C8F09-A15A-9D73-7871-EEF676320E5F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" b="56"/>
          <a:stretch/>
        </p:blipFill>
        <p:spPr>
          <a:xfrm>
            <a:off x="7642458" y="1051211"/>
            <a:ext cx="4106630" cy="4851133"/>
          </a:xfrm>
        </p:spPr>
      </p:pic>
    </p:spTree>
    <p:extLst>
      <p:ext uri="{BB962C8B-B14F-4D97-AF65-F5344CB8AC3E}">
        <p14:creationId xmlns:p14="http://schemas.microsoft.com/office/powerpoint/2010/main" val="995048329"/>
      </p:ext>
    </p:extLst>
  </p:cSld>
  <p:clrMapOvr>
    <a:masterClrMapping/>
  </p:clrMapOvr>
</p:sld>
</file>

<file path=ppt/theme/theme1.xml><?xml version="1.0" encoding="utf-8"?>
<a:theme xmlns:a="http://schemas.openxmlformats.org/drawingml/2006/main" name="CAG - Bildbakgrund">
  <a:themeElements>
    <a:clrScheme name="CAG Colors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G Template.potx" id="{7790E9DA-4D9A-469D-B00E-0ADE8499E1A0}" vid="{C3479CD9-7BD4-4EBE-8FB3-B87251174CC5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G - Blå">
  <a:themeElements>
    <a:clrScheme name="CAG Colour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G Template.potx" id="{7790E9DA-4D9A-469D-B00E-0ADE8499E1A0}" vid="{71DD4DBF-510F-46DE-8248-91D17FB883D8}"/>
    </a:ext>
  </a:extLst>
</a:theme>
</file>

<file path=ppt/theme/theme3.xml><?xml version="1.0" encoding="utf-8"?>
<a:theme xmlns:a="http://schemas.openxmlformats.org/drawingml/2006/main" name="CAG - Rosa">
  <a:themeElements>
    <a:clrScheme name="CAG - Pink Colour">
      <a:dk1>
        <a:sysClr val="windowText" lastClr="000000"/>
      </a:dk1>
      <a:lt1>
        <a:sysClr val="window" lastClr="FFFFFF"/>
      </a:lt1>
      <a:dk2>
        <a:srgbClr val="E99196"/>
      </a:dk2>
      <a:lt2>
        <a:srgbClr val="F7C9C0"/>
      </a:lt2>
      <a:accent1>
        <a:srgbClr val="0B2962"/>
      </a:accent1>
      <a:accent2>
        <a:srgbClr val="A7ACC3"/>
      </a:accent2>
      <a:accent3>
        <a:srgbClr val="12767E"/>
      </a:accent3>
      <a:accent4>
        <a:srgbClr val="4F989F"/>
      </a:accent4>
      <a:accent5>
        <a:srgbClr val="94C1C6"/>
      </a:accent5>
      <a:accent6>
        <a:srgbClr val="F6EEF1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G Template.potx" id="{7790E9DA-4D9A-469D-B00E-0ADE8499E1A0}" vid="{459DC069-83FB-4681-95E7-AA99AFC3FB6A}"/>
    </a:ext>
  </a:extLst>
</a:theme>
</file>

<file path=ppt/theme/theme4.xml><?xml version="1.0" encoding="utf-8"?>
<a:theme xmlns:a="http://schemas.openxmlformats.org/drawingml/2006/main" name="CAG - Vit">
  <a:themeElements>
    <a:clrScheme name="CAG Colors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G Template.potx" id="{7790E9DA-4D9A-469D-B00E-0ADE8499E1A0}" vid="{1AFB1310-B5D5-451F-9D6A-AE7881B65123}"/>
    </a:ext>
  </a:extLst>
</a:theme>
</file>

<file path=ppt/theme/theme5.xml><?xml version="1.0" encoding="utf-8"?>
<a:theme xmlns:a="http://schemas.openxmlformats.org/drawingml/2006/main" name="CAG - White">
  <a:themeElements>
    <a:clrScheme name="CAG Colors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G Template.potx" id="{7790E9DA-4D9A-469D-B00E-0ADE8499E1A0}" vid="{1AFB1310-B5D5-451F-9D6A-AE7881B65123}"/>
    </a:ext>
  </a:extLst>
</a:theme>
</file>

<file path=ppt/theme/theme6.xml><?xml version="1.0" encoding="utf-8"?>
<a:theme xmlns:a="http://schemas.openxmlformats.org/drawingml/2006/main" name="CAG - Background image">
  <a:themeElements>
    <a:clrScheme name="CAG Colors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G Template.potx" id="{7790E9DA-4D9A-469D-B00E-0ADE8499E1A0}" vid="{C3479CD9-7BD4-4EBE-8FB3-B87251174CC5}"/>
    </a:ext>
  </a:extLst>
</a:theme>
</file>

<file path=ppt/theme/theme7.xml><?xml version="1.0" encoding="utf-8"?>
<a:theme xmlns:a="http://schemas.openxmlformats.org/drawingml/2006/main" name="CAG - Blue">
  <a:themeElements>
    <a:clrScheme name="CAG Colors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G Template.potx" id="{7790E9DA-4D9A-469D-B00E-0ADE8499E1A0}" vid="{71DD4DBF-510F-46DE-8248-91D17FB883D8}"/>
    </a:ext>
  </a:extLst>
</a:theme>
</file>

<file path=ppt/theme/theme8.xml><?xml version="1.0" encoding="utf-8"?>
<a:theme xmlns:a="http://schemas.openxmlformats.org/drawingml/2006/main" name="1_CAG - White">
  <a:themeElements>
    <a:clrScheme name="CAG Colors">
      <a:dk1>
        <a:sysClr val="windowText" lastClr="000000"/>
      </a:dk1>
      <a:lt1>
        <a:sysClr val="window" lastClr="FFFFFF"/>
      </a:lt1>
      <a:dk2>
        <a:srgbClr val="0B2962"/>
      </a:dk2>
      <a:lt2>
        <a:srgbClr val="A7ACC3"/>
      </a:lt2>
      <a:accent1>
        <a:srgbClr val="E99196"/>
      </a:accent1>
      <a:accent2>
        <a:srgbClr val="EFADAF"/>
      </a:accent2>
      <a:accent3>
        <a:srgbClr val="F7C9C0"/>
      </a:accent3>
      <a:accent4>
        <a:srgbClr val="12767E"/>
      </a:accent4>
      <a:accent5>
        <a:srgbClr val="4F989F"/>
      </a:accent5>
      <a:accent6>
        <a:srgbClr val="94C1C6"/>
      </a:accent6>
      <a:hlink>
        <a:srgbClr val="D0C8CB"/>
      </a:hlink>
      <a:folHlink>
        <a:srgbClr val="D0C8CB"/>
      </a:folHlink>
    </a:clrScheme>
    <a:fontScheme name="CAG Font">
      <a:majorFont>
        <a:latin typeface="Bw Gradual"/>
        <a:ea typeface=""/>
        <a:cs typeface=""/>
      </a:majorFont>
      <a:minorFont>
        <a:latin typeface="Bw Gradua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G Template.potx" id="{7790E9DA-4D9A-469D-B00E-0ADE8499E1A0}" vid="{1AFB1310-B5D5-451F-9D6A-AE7881B6512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5" ma:contentTypeDescription="Skapa ett nytt dokument." ma:contentTypeScope="" ma:versionID="3bdce026013f1714de6de7857349cae5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ddd9f58dfd77a2d55aa4461c290427d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4c4eab-b693-4c8a-8498-22d3ccf1cf42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1E2C1C15-D75A-4E5C-B0A9-9A6375425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D15F8-001A-4486-B078-47B547C1F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0FF962-F4EC-460F-801D-6BE4D8F2ABEE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CAG Template</Template>
  <TotalTime>1258</TotalTime>
  <Words>1115</Words>
  <Application>Microsoft Office PowerPoint</Application>
  <PresentationFormat>Bredbild</PresentationFormat>
  <Paragraphs>265</Paragraphs>
  <Slides>19</Slides>
  <Notes>10</Notes>
  <HiddenSlides>4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19</vt:i4>
      </vt:variant>
    </vt:vector>
  </HeadingPairs>
  <TitlesOfParts>
    <vt:vector size="32" baseType="lpstr">
      <vt:lpstr>Arial</vt:lpstr>
      <vt:lpstr>Bw Gradual</vt:lpstr>
      <vt:lpstr>Bw Gradual Light</vt:lpstr>
      <vt:lpstr>Calibri</vt:lpstr>
      <vt:lpstr>Lato</vt:lpstr>
      <vt:lpstr>CAG - Bildbakgrund</vt:lpstr>
      <vt:lpstr>CAG - Blå</vt:lpstr>
      <vt:lpstr>CAG - Rosa</vt:lpstr>
      <vt:lpstr>CAG - Vit</vt:lpstr>
      <vt:lpstr>CAG - White</vt:lpstr>
      <vt:lpstr>CAG - Background image</vt:lpstr>
      <vt:lpstr>CAG - Blue</vt:lpstr>
      <vt:lpstr>1_CAG - White</vt:lpstr>
      <vt:lpstr>CAG Group AB</vt:lpstr>
      <vt:lpstr>We accelerate digital innovation for people.  Leading technology. Lasting impact.</vt:lpstr>
      <vt:lpstr>CAG i korthet</vt:lpstr>
      <vt:lpstr>Kvartalet i korthet: Q2 2022 </vt:lpstr>
      <vt:lpstr>Syntell AB – ledande inom SLCM</vt:lpstr>
      <vt:lpstr>Omsättning per kundsegment 2022 YTD</vt:lpstr>
      <vt:lpstr>Kunder</vt:lpstr>
      <vt:lpstr>En av Sveriges bästa arbetsplatser</vt:lpstr>
      <vt:lpstr>April – juni 2022, MSEK</vt:lpstr>
      <vt:lpstr>Januari – juni 2022, MSEK</vt:lpstr>
      <vt:lpstr>FINANCIAL TARGETS 2022 - 2025</vt:lpstr>
      <vt:lpstr>DIVIDEND PAYMENTS 2018-2021</vt:lpstr>
      <vt:lpstr>Genomförda förvärv</vt:lpstr>
      <vt:lpstr>Förvärvsstrategi</vt:lpstr>
      <vt:lpstr>Teknik- &amp; Marknadstrender</vt:lpstr>
      <vt:lpstr>Varför investera i CAG?</vt:lpstr>
      <vt:lpstr>Aktieägare per 31 december 2021</vt:lpstr>
      <vt:lpstr>Tack! 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Hidden page and will not show in print</dc:title>
  <dc:creator>Willy Do</dc:creator>
  <cp:lastModifiedBy>Åsa Landén Ericsson</cp:lastModifiedBy>
  <cp:revision>82</cp:revision>
  <dcterms:created xsi:type="dcterms:W3CDTF">2022-06-02T06:47:11Z</dcterms:created>
  <dcterms:modified xsi:type="dcterms:W3CDTF">2022-08-16T12:39:23Z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31600</vt:r8>
  </property>
  <property fmtid="{D5CDD505-2E9C-101B-9397-08002B2CF9AE}" pid="4" name="MediaServiceImageTags">
    <vt:lpwstr/>
  </property>
</Properties>
</file>